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37"/>
  </p:notesMasterIdLst>
  <p:sldIdLst>
    <p:sldId id="256" r:id="rId5"/>
    <p:sldId id="282" r:id="rId6"/>
    <p:sldId id="283" r:id="rId7"/>
    <p:sldId id="284" r:id="rId8"/>
    <p:sldId id="288" r:id="rId9"/>
    <p:sldId id="318" r:id="rId10"/>
    <p:sldId id="324" r:id="rId11"/>
    <p:sldId id="291" r:id="rId12"/>
    <p:sldId id="325" r:id="rId13"/>
    <p:sldId id="294" r:id="rId14"/>
    <p:sldId id="293" r:id="rId15"/>
    <p:sldId id="299" r:id="rId16"/>
    <p:sldId id="300" r:id="rId17"/>
    <p:sldId id="301" r:id="rId18"/>
    <p:sldId id="302" r:id="rId19"/>
    <p:sldId id="303" r:id="rId20"/>
    <p:sldId id="292" r:id="rId21"/>
    <p:sldId id="316" r:id="rId22"/>
    <p:sldId id="319" r:id="rId23"/>
    <p:sldId id="320" r:id="rId24"/>
    <p:sldId id="305" r:id="rId25"/>
    <p:sldId id="296" r:id="rId26"/>
    <p:sldId id="304" r:id="rId27"/>
    <p:sldId id="317" r:id="rId28"/>
    <p:sldId id="307" r:id="rId29"/>
    <p:sldId id="313" r:id="rId30"/>
    <p:sldId id="323" r:id="rId31"/>
    <p:sldId id="306" r:id="rId32"/>
    <p:sldId id="314" r:id="rId33"/>
    <p:sldId id="315" r:id="rId34"/>
    <p:sldId id="285" r:id="rId35"/>
    <p:sldId id="278"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456E17-1888-3B39-7DEA-F06BC16A5812}" name="Rikke Hagensby Jensen" initials="" userId="S::au724340@uni.au.dk::449b6956-257c-4191-8392-bb740e8c5449" providerId="AD"/>
  <p188:author id="{8F6FF9C1-52FD-006F-F7A4-23F943B1BFF5}" name="Eva Eriksson" initials="EE" userId="S::au195413@uni.au.dk::87606256-1f63-48fa-8a9c-5f271b2048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00163"/>
    <a:srgbClr val="314479"/>
    <a:srgbClr val="FFD4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CB660-58CE-E413-00EB-394843E1FFEB}" v="2" dt="2025-03-20T12:23:46.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sabet Nilsson" userId="S::elisabet.nilsson_mau.se#ext#@aarhusuniversitet.onmicrosoft.com::1881d135-8979-4de0-99db-2a54b4340406" providerId="AD" clId="Web-{5B7C2B48-F8FE-53CE-CD48-11215DE94F13}"/>
    <pc:docChg chg="modSld">
      <pc:chgData name="Elisabet Nilsson" userId="S::elisabet.nilsson_mau.se#ext#@aarhusuniversitet.onmicrosoft.com::1881d135-8979-4de0-99db-2a54b4340406" providerId="AD" clId="Web-{5B7C2B48-F8FE-53CE-CD48-11215DE94F13}" dt="2024-05-06T13:20:24.562" v="4" actId="20577"/>
      <pc:docMkLst>
        <pc:docMk/>
      </pc:docMkLst>
      <pc:sldChg chg="modSp">
        <pc:chgData name="Elisabet Nilsson" userId="S::elisabet.nilsson_mau.se#ext#@aarhusuniversitet.onmicrosoft.com::1881d135-8979-4de0-99db-2a54b4340406" providerId="AD" clId="Web-{5B7C2B48-F8FE-53CE-CD48-11215DE94F13}" dt="2024-05-06T13:20:24.562" v="4" actId="20577"/>
        <pc:sldMkLst>
          <pc:docMk/>
          <pc:sldMk cId="2681902740" sldId="282"/>
        </pc:sldMkLst>
      </pc:sldChg>
    </pc:docChg>
  </pc:docChgLst>
  <pc:docChgLst>
    <pc:chgData name="Rikke Hagensby Jensen" userId="449b6956-257c-4191-8392-bb740e8c5449" providerId="ADAL" clId="{684326C0-5E67-D446-AE41-28E671A87BFB}"/>
    <pc:docChg chg="undo custSel addSld delSld modSld sldOrd">
      <pc:chgData name="Rikke Hagensby Jensen" userId="449b6956-257c-4191-8392-bb740e8c5449" providerId="ADAL" clId="{684326C0-5E67-D446-AE41-28E671A87BFB}" dt="2024-11-15T10:33:31.868" v="4805" actId="1076"/>
      <pc:docMkLst>
        <pc:docMk/>
      </pc:docMkLst>
      <pc:sldChg chg="modSp mod">
        <pc:chgData name="Rikke Hagensby Jensen" userId="449b6956-257c-4191-8392-bb740e8c5449" providerId="ADAL" clId="{684326C0-5E67-D446-AE41-28E671A87BFB}" dt="2024-11-13T10:17:52.316" v="70" actId="20577"/>
        <pc:sldMkLst>
          <pc:docMk/>
          <pc:sldMk cId="0" sldId="256"/>
        </pc:sldMkLst>
      </pc:sldChg>
      <pc:sldChg chg="del">
        <pc:chgData name="Rikke Hagensby Jensen" userId="449b6956-257c-4191-8392-bb740e8c5449" providerId="ADAL" clId="{684326C0-5E67-D446-AE41-28E671A87BFB}" dt="2024-11-14T11:33:46.157" v="3151" actId="2696"/>
        <pc:sldMkLst>
          <pc:docMk/>
          <pc:sldMk cId="0" sldId="258"/>
        </pc:sldMkLst>
      </pc:sldChg>
      <pc:sldChg chg="del">
        <pc:chgData name="Rikke Hagensby Jensen" userId="449b6956-257c-4191-8392-bb740e8c5449" providerId="ADAL" clId="{684326C0-5E67-D446-AE41-28E671A87BFB}" dt="2024-11-14T10:51:09.076" v="3052" actId="2696"/>
        <pc:sldMkLst>
          <pc:docMk/>
          <pc:sldMk cId="3557446463" sldId="279"/>
        </pc:sldMkLst>
      </pc:sldChg>
      <pc:sldChg chg="addSp delSp modSp del mod">
        <pc:chgData name="Rikke Hagensby Jensen" userId="449b6956-257c-4191-8392-bb740e8c5449" providerId="ADAL" clId="{684326C0-5E67-D446-AE41-28E671A87BFB}" dt="2024-11-14T11:36:57.563" v="3181" actId="2696"/>
        <pc:sldMkLst>
          <pc:docMk/>
          <pc:sldMk cId="3496093580" sldId="281"/>
        </pc:sldMkLst>
      </pc:sldChg>
      <pc:sldChg chg="modSp mod">
        <pc:chgData name="Rikke Hagensby Jensen" userId="449b6956-257c-4191-8392-bb740e8c5449" providerId="ADAL" clId="{684326C0-5E67-D446-AE41-28E671A87BFB}" dt="2024-11-15T10:33:31.868" v="4805" actId="1076"/>
        <pc:sldMkLst>
          <pc:docMk/>
          <pc:sldMk cId="2681902740" sldId="282"/>
        </pc:sldMkLst>
      </pc:sldChg>
      <pc:sldChg chg="modSp add del mod">
        <pc:chgData name="Rikke Hagensby Jensen" userId="449b6956-257c-4191-8392-bb740e8c5449" providerId="ADAL" clId="{684326C0-5E67-D446-AE41-28E671A87BFB}" dt="2024-11-15T09:59:26.978" v="4646" actId="20577"/>
        <pc:sldMkLst>
          <pc:docMk/>
          <pc:sldMk cId="1202742556" sldId="283"/>
        </pc:sldMkLst>
      </pc:sldChg>
      <pc:sldChg chg="modSp add del mod">
        <pc:chgData name="Rikke Hagensby Jensen" userId="449b6956-257c-4191-8392-bb740e8c5449" providerId="ADAL" clId="{684326C0-5E67-D446-AE41-28E671A87BFB}" dt="2024-11-14T16:20:31.305" v="3827" actId="20577"/>
        <pc:sldMkLst>
          <pc:docMk/>
          <pc:sldMk cId="2559094129" sldId="284"/>
        </pc:sldMkLst>
      </pc:sldChg>
      <pc:sldChg chg="addSp modSp mod">
        <pc:chgData name="Rikke Hagensby Jensen" userId="449b6956-257c-4191-8392-bb740e8c5449" providerId="ADAL" clId="{684326C0-5E67-D446-AE41-28E671A87BFB}" dt="2024-11-15T09:35:03.568" v="4334"/>
        <pc:sldMkLst>
          <pc:docMk/>
          <pc:sldMk cId="3115628147" sldId="285"/>
        </pc:sldMkLst>
      </pc:sldChg>
      <pc:sldChg chg="addSp modSp new del mod modClrScheme chgLayout">
        <pc:chgData name="Rikke Hagensby Jensen" userId="449b6956-257c-4191-8392-bb740e8c5449" providerId="ADAL" clId="{684326C0-5E67-D446-AE41-28E671A87BFB}" dt="2024-11-13T14:28:13.416" v="367" actId="2696"/>
        <pc:sldMkLst>
          <pc:docMk/>
          <pc:sldMk cId="1802504418" sldId="286"/>
        </pc:sldMkLst>
      </pc:sldChg>
      <pc:sldChg chg="addSp delSp modSp new mod ord">
        <pc:chgData name="Rikke Hagensby Jensen" userId="449b6956-257c-4191-8392-bb740e8c5449" providerId="ADAL" clId="{684326C0-5E67-D446-AE41-28E671A87BFB}" dt="2024-11-15T09:46:05.730" v="4449" actId="1076"/>
        <pc:sldMkLst>
          <pc:docMk/>
          <pc:sldMk cId="3343112714" sldId="287"/>
        </pc:sldMkLst>
      </pc:sldChg>
      <pc:sldChg chg="addSp modSp add mod ord">
        <pc:chgData name="Rikke Hagensby Jensen" userId="449b6956-257c-4191-8392-bb740e8c5449" providerId="ADAL" clId="{684326C0-5E67-D446-AE41-28E671A87BFB}" dt="2024-11-13T14:27:46.236" v="366" actId="1076"/>
        <pc:sldMkLst>
          <pc:docMk/>
          <pc:sldMk cId="1609998861" sldId="288"/>
        </pc:sldMkLst>
      </pc:sldChg>
      <pc:sldChg chg="delSp add del mod">
        <pc:chgData name="Rikke Hagensby Jensen" userId="449b6956-257c-4191-8392-bb740e8c5449" providerId="ADAL" clId="{684326C0-5E67-D446-AE41-28E671A87BFB}" dt="2024-11-13T14:25:40.347" v="350" actId="2696"/>
        <pc:sldMkLst>
          <pc:docMk/>
          <pc:sldMk cId="1998822344" sldId="288"/>
        </pc:sldMkLst>
      </pc:sldChg>
      <pc:sldChg chg="add del">
        <pc:chgData name="Rikke Hagensby Jensen" userId="449b6956-257c-4191-8392-bb740e8c5449" providerId="ADAL" clId="{684326C0-5E67-D446-AE41-28E671A87BFB}" dt="2024-11-13T14:25:38.834" v="349" actId="2696"/>
        <pc:sldMkLst>
          <pc:docMk/>
          <pc:sldMk cId="2091274984" sldId="289"/>
        </pc:sldMkLst>
      </pc:sldChg>
      <pc:sldChg chg="add del">
        <pc:chgData name="Rikke Hagensby Jensen" userId="449b6956-257c-4191-8392-bb740e8c5449" providerId="ADAL" clId="{684326C0-5E67-D446-AE41-28E671A87BFB}" dt="2024-11-14T11:29:20.533" v="3149" actId="2696"/>
        <pc:sldMkLst>
          <pc:docMk/>
          <pc:sldMk cId="4228983109" sldId="289"/>
        </pc:sldMkLst>
      </pc:sldChg>
      <pc:sldChg chg="add del">
        <pc:chgData name="Rikke Hagensby Jensen" userId="449b6956-257c-4191-8392-bb740e8c5449" providerId="ADAL" clId="{684326C0-5E67-D446-AE41-28E671A87BFB}" dt="2024-11-14T11:29:20.948" v="3150" actId="2696"/>
        <pc:sldMkLst>
          <pc:docMk/>
          <pc:sldMk cId="831386552" sldId="290"/>
        </pc:sldMkLst>
      </pc:sldChg>
      <pc:sldChg chg="addSp modSp add mod ord">
        <pc:chgData name="Rikke Hagensby Jensen" userId="449b6956-257c-4191-8392-bb740e8c5449" providerId="ADAL" clId="{684326C0-5E67-D446-AE41-28E671A87BFB}" dt="2024-11-13T14:55:24.437" v="589" actId="20577"/>
        <pc:sldMkLst>
          <pc:docMk/>
          <pc:sldMk cId="3559940667" sldId="291"/>
        </pc:sldMkLst>
      </pc:sldChg>
      <pc:sldChg chg="addSp modSp add mod ord">
        <pc:chgData name="Rikke Hagensby Jensen" userId="449b6956-257c-4191-8392-bb740e8c5449" providerId="ADAL" clId="{684326C0-5E67-D446-AE41-28E671A87BFB}" dt="2024-11-14T09:56:44.959" v="2152" actId="20577"/>
        <pc:sldMkLst>
          <pc:docMk/>
          <pc:sldMk cId="3583378627" sldId="292"/>
        </pc:sldMkLst>
      </pc:sldChg>
      <pc:sldChg chg="addSp delSp modSp add mod modShow modNotesTx">
        <pc:chgData name="Rikke Hagensby Jensen" userId="449b6956-257c-4191-8392-bb740e8c5449" providerId="ADAL" clId="{684326C0-5E67-D446-AE41-28E671A87BFB}" dt="2024-11-13T16:10:01.368" v="985" actId="729"/>
        <pc:sldMkLst>
          <pc:docMk/>
          <pc:sldMk cId="3060084146" sldId="293"/>
        </pc:sldMkLst>
      </pc:sldChg>
      <pc:sldChg chg="addSp modSp add mod">
        <pc:chgData name="Rikke Hagensby Jensen" userId="449b6956-257c-4191-8392-bb740e8c5449" providerId="ADAL" clId="{684326C0-5E67-D446-AE41-28E671A87BFB}" dt="2024-11-13T15:10:15.940" v="623" actId="20577"/>
        <pc:sldMkLst>
          <pc:docMk/>
          <pc:sldMk cId="3280426404" sldId="294"/>
        </pc:sldMkLst>
      </pc:sldChg>
      <pc:sldChg chg="addSp delSp modSp add mod ord">
        <pc:chgData name="Rikke Hagensby Jensen" userId="449b6956-257c-4191-8392-bb740e8c5449" providerId="ADAL" clId="{684326C0-5E67-D446-AE41-28E671A87BFB}" dt="2024-11-15T09:51:18.961" v="4499" actId="1076"/>
        <pc:sldMkLst>
          <pc:docMk/>
          <pc:sldMk cId="3838204326" sldId="295"/>
        </pc:sldMkLst>
      </pc:sldChg>
      <pc:sldChg chg="addSp modSp add mod ord">
        <pc:chgData name="Rikke Hagensby Jensen" userId="449b6956-257c-4191-8392-bb740e8c5449" providerId="ADAL" clId="{684326C0-5E67-D446-AE41-28E671A87BFB}" dt="2024-11-14T10:32:28.002" v="2659" actId="20577"/>
        <pc:sldMkLst>
          <pc:docMk/>
          <pc:sldMk cId="3700888004" sldId="296"/>
        </pc:sldMkLst>
      </pc:sldChg>
      <pc:sldChg chg="addSp delSp modSp add del mod">
        <pc:chgData name="Rikke Hagensby Jensen" userId="449b6956-257c-4191-8392-bb740e8c5449" providerId="ADAL" clId="{684326C0-5E67-D446-AE41-28E671A87BFB}" dt="2024-11-14T10:55:23.374" v="3094" actId="2696"/>
        <pc:sldMkLst>
          <pc:docMk/>
          <pc:sldMk cId="2455490851" sldId="297"/>
        </pc:sldMkLst>
      </pc:sldChg>
      <pc:sldChg chg="add del">
        <pc:chgData name="Rikke Hagensby Jensen" userId="449b6956-257c-4191-8392-bb740e8c5449" providerId="ADAL" clId="{684326C0-5E67-D446-AE41-28E671A87BFB}" dt="2024-11-13T15:49:29.134" v="891" actId="2696"/>
        <pc:sldMkLst>
          <pc:docMk/>
          <pc:sldMk cId="676840353" sldId="298"/>
        </pc:sldMkLst>
      </pc:sldChg>
      <pc:sldChg chg="addSp delSp modSp add mod">
        <pc:chgData name="Rikke Hagensby Jensen" userId="449b6956-257c-4191-8392-bb740e8c5449" providerId="ADAL" clId="{684326C0-5E67-D446-AE41-28E671A87BFB}" dt="2024-11-13T16:27:11.107" v="1306"/>
        <pc:sldMkLst>
          <pc:docMk/>
          <pc:sldMk cId="271349439" sldId="299"/>
        </pc:sldMkLst>
      </pc:sldChg>
      <pc:sldChg chg="addSp delSp modSp add mod">
        <pc:chgData name="Rikke Hagensby Jensen" userId="449b6956-257c-4191-8392-bb740e8c5449" providerId="ADAL" clId="{684326C0-5E67-D446-AE41-28E671A87BFB}" dt="2024-11-14T10:41:10.782" v="2963"/>
        <pc:sldMkLst>
          <pc:docMk/>
          <pc:sldMk cId="369074577" sldId="300"/>
        </pc:sldMkLst>
      </pc:sldChg>
      <pc:sldChg chg="addSp delSp modSp add mod ord">
        <pc:chgData name="Rikke Hagensby Jensen" userId="449b6956-257c-4191-8392-bb740e8c5449" providerId="ADAL" clId="{684326C0-5E67-D446-AE41-28E671A87BFB}" dt="2024-11-14T09:45:14.204" v="1914" actId="164"/>
        <pc:sldMkLst>
          <pc:docMk/>
          <pc:sldMk cId="461172043" sldId="301"/>
        </pc:sldMkLst>
      </pc:sldChg>
      <pc:sldChg chg="addSp delSp modSp add mod">
        <pc:chgData name="Rikke Hagensby Jensen" userId="449b6956-257c-4191-8392-bb740e8c5449" providerId="ADAL" clId="{684326C0-5E67-D446-AE41-28E671A87BFB}" dt="2024-11-14T11:14:21.314" v="3145" actId="1076"/>
        <pc:sldMkLst>
          <pc:docMk/>
          <pc:sldMk cId="2662320192" sldId="302"/>
        </pc:sldMkLst>
      </pc:sldChg>
      <pc:sldChg chg="addSp delSp modSp add mod modNotesTx">
        <pc:chgData name="Rikke Hagensby Jensen" userId="449b6956-257c-4191-8392-bb740e8c5449" providerId="ADAL" clId="{684326C0-5E67-D446-AE41-28E671A87BFB}" dt="2024-11-14T10:43:03.133" v="2978" actId="14100"/>
        <pc:sldMkLst>
          <pc:docMk/>
          <pc:sldMk cId="2321820562" sldId="303"/>
        </pc:sldMkLst>
      </pc:sldChg>
      <pc:sldChg chg="modSp add mod">
        <pc:chgData name="Rikke Hagensby Jensen" userId="449b6956-257c-4191-8392-bb740e8c5449" providerId="ADAL" clId="{684326C0-5E67-D446-AE41-28E671A87BFB}" dt="2024-11-14T09:25:34.130" v="1829" actId="20577"/>
        <pc:sldMkLst>
          <pc:docMk/>
          <pc:sldMk cId="643963133" sldId="304"/>
        </pc:sldMkLst>
      </pc:sldChg>
      <pc:sldChg chg="modSp add mod">
        <pc:chgData name="Rikke Hagensby Jensen" userId="449b6956-257c-4191-8392-bb740e8c5449" providerId="ADAL" clId="{684326C0-5E67-D446-AE41-28E671A87BFB}" dt="2024-11-13T16:47:10.412" v="1689" actId="255"/>
        <pc:sldMkLst>
          <pc:docMk/>
          <pc:sldMk cId="36518587" sldId="305"/>
        </pc:sldMkLst>
      </pc:sldChg>
      <pc:sldChg chg="addSp delSp modSp add mod ord">
        <pc:chgData name="Rikke Hagensby Jensen" userId="449b6956-257c-4191-8392-bb740e8c5449" providerId="ADAL" clId="{684326C0-5E67-D446-AE41-28E671A87BFB}" dt="2024-11-15T09:07:43.234" v="4265" actId="14100"/>
        <pc:sldMkLst>
          <pc:docMk/>
          <pc:sldMk cId="3589776011" sldId="306"/>
        </pc:sldMkLst>
      </pc:sldChg>
      <pc:sldChg chg="addSp delSp modSp add mod">
        <pc:chgData name="Rikke Hagensby Jensen" userId="449b6956-257c-4191-8392-bb740e8c5449" providerId="ADAL" clId="{684326C0-5E67-D446-AE41-28E671A87BFB}" dt="2024-11-13T16:51:31.187" v="1740" actId="1076"/>
        <pc:sldMkLst>
          <pc:docMk/>
          <pc:sldMk cId="2609672671" sldId="307"/>
        </pc:sldMkLst>
      </pc:sldChg>
      <pc:sldChg chg="add del">
        <pc:chgData name="Rikke Hagensby Jensen" userId="449b6956-257c-4191-8392-bb740e8c5449" providerId="ADAL" clId="{684326C0-5E67-D446-AE41-28E671A87BFB}" dt="2024-11-14T10:51:21.046" v="3056" actId="2696"/>
        <pc:sldMkLst>
          <pc:docMk/>
          <pc:sldMk cId="1168393663" sldId="308"/>
        </pc:sldMkLst>
      </pc:sldChg>
      <pc:sldChg chg="add del">
        <pc:chgData name="Rikke Hagensby Jensen" userId="449b6956-257c-4191-8392-bb740e8c5449" providerId="ADAL" clId="{684326C0-5E67-D446-AE41-28E671A87BFB}" dt="2024-11-14T10:51:14.667" v="3055" actId="2696"/>
        <pc:sldMkLst>
          <pc:docMk/>
          <pc:sldMk cId="2378269007" sldId="309"/>
        </pc:sldMkLst>
      </pc:sldChg>
      <pc:sldChg chg="add del">
        <pc:chgData name="Rikke Hagensby Jensen" userId="449b6956-257c-4191-8392-bb740e8c5449" providerId="ADAL" clId="{684326C0-5E67-D446-AE41-28E671A87BFB}" dt="2024-11-14T10:51:13.152" v="3054" actId="2696"/>
        <pc:sldMkLst>
          <pc:docMk/>
          <pc:sldMk cId="3610460293" sldId="310"/>
        </pc:sldMkLst>
      </pc:sldChg>
      <pc:sldChg chg="add del">
        <pc:chgData name="Rikke Hagensby Jensen" userId="449b6956-257c-4191-8392-bb740e8c5449" providerId="ADAL" clId="{684326C0-5E67-D446-AE41-28E671A87BFB}" dt="2024-11-14T10:51:11.700" v="3053" actId="2696"/>
        <pc:sldMkLst>
          <pc:docMk/>
          <pc:sldMk cId="3064605252" sldId="311"/>
        </pc:sldMkLst>
      </pc:sldChg>
      <pc:sldChg chg="add del">
        <pc:chgData name="Rikke Hagensby Jensen" userId="449b6956-257c-4191-8392-bb740e8c5449" providerId="ADAL" clId="{684326C0-5E67-D446-AE41-28E671A87BFB}" dt="2024-11-13T16:54:34.765" v="1748" actId="2696"/>
        <pc:sldMkLst>
          <pc:docMk/>
          <pc:sldMk cId="909039840" sldId="312"/>
        </pc:sldMkLst>
      </pc:sldChg>
      <pc:sldChg chg="add del mod modShow">
        <pc:chgData name="Rikke Hagensby Jensen" userId="449b6956-257c-4191-8392-bb740e8c5449" providerId="ADAL" clId="{684326C0-5E67-D446-AE41-28E671A87BFB}" dt="2024-11-14T11:11:56.250" v="3105" actId="2696"/>
        <pc:sldMkLst>
          <pc:docMk/>
          <pc:sldMk cId="2297486746" sldId="312"/>
        </pc:sldMkLst>
      </pc:sldChg>
      <pc:sldChg chg="addSp delSp modSp add mod ord">
        <pc:chgData name="Rikke Hagensby Jensen" userId="449b6956-257c-4191-8392-bb740e8c5449" providerId="ADAL" clId="{684326C0-5E67-D446-AE41-28E671A87BFB}" dt="2024-11-14T10:28:05.550" v="2506" actId="1076"/>
        <pc:sldMkLst>
          <pc:docMk/>
          <pc:sldMk cId="3167755208" sldId="313"/>
        </pc:sldMkLst>
      </pc:sldChg>
      <pc:sldChg chg="modSp add mod ord">
        <pc:chgData name="Rikke Hagensby Jensen" userId="449b6956-257c-4191-8392-bb740e8c5449" providerId="ADAL" clId="{684326C0-5E67-D446-AE41-28E671A87BFB}" dt="2024-11-14T10:29:28.186" v="2512" actId="20577"/>
        <pc:sldMkLst>
          <pc:docMk/>
          <pc:sldMk cId="3768567126" sldId="314"/>
        </pc:sldMkLst>
      </pc:sldChg>
      <pc:sldChg chg="modSp add mod ord">
        <pc:chgData name="Rikke Hagensby Jensen" userId="449b6956-257c-4191-8392-bb740e8c5449" providerId="ADAL" clId="{684326C0-5E67-D446-AE41-28E671A87BFB}" dt="2024-11-15T10:16:52.066" v="4803" actId="20577"/>
        <pc:sldMkLst>
          <pc:docMk/>
          <pc:sldMk cId="1083089416" sldId="315"/>
        </pc:sldMkLst>
      </pc:sldChg>
      <pc:sldChg chg="addSp modSp add mod">
        <pc:chgData name="Rikke Hagensby Jensen" userId="449b6956-257c-4191-8392-bb740e8c5449" providerId="ADAL" clId="{684326C0-5E67-D446-AE41-28E671A87BFB}" dt="2024-11-15T09:32:45.999" v="4324" actId="6549"/>
        <pc:sldMkLst>
          <pc:docMk/>
          <pc:sldMk cId="347503533" sldId="316"/>
        </pc:sldMkLst>
      </pc:sldChg>
      <pc:sldChg chg="modSp add mod ord">
        <pc:chgData name="Rikke Hagensby Jensen" userId="449b6956-257c-4191-8392-bb740e8c5449" providerId="ADAL" clId="{684326C0-5E67-D446-AE41-28E671A87BFB}" dt="2024-11-14T11:37:05.072" v="3187" actId="20577"/>
        <pc:sldMkLst>
          <pc:docMk/>
          <pc:sldMk cId="2169039007" sldId="317"/>
        </pc:sldMkLst>
      </pc:sldChg>
      <pc:sldChg chg="modSp add mod ord">
        <pc:chgData name="Rikke Hagensby Jensen" userId="449b6956-257c-4191-8392-bb740e8c5449" providerId="ADAL" clId="{684326C0-5E67-D446-AE41-28E671A87BFB}" dt="2024-11-14T11:36:52.750" v="3180" actId="20577"/>
        <pc:sldMkLst>
          <pc:docMk/>
          <pc:sldMk cId="2450319009" sldId="318"/>
        </pc:sldMkLst>
      </pc:sldChg>
      <pc:sldChg chg="addSp modSp add mod">
        <pc:chgData name="Rikke Hagensby Jensen" userId="449b6956-257c-4191-8392-bb740e8c5449" providerId="ADAL" clId="{684326C0-5E67-D446-AE41-28E671A87BFB}" dt="2024-11-15T09:35:48.741" v="4354" actId="20577"/>
        <pc:sldMkLst>
          <pc:docMk/>
          <pc:sldMk cId="3060034970" sldId="319"/>
        </pc:sldMkLst>
      </pc:sldChg>
      <pc:sldChg chg="addSp modSp add mod">
        <pc:chgData name="Rikke Hagensby Jensen" userId="449b6956-257c-4191-8392-bb740e8c5449" providerId="ADAL" clId="{684326C0-5E67-D446-AE41-28E671A87BFB}" dt="2024-11-15T09:37:16.014" v="4382" actId="20577"/>
        <pc:sldMkLst>
          <pc:docMk/>
          <pc:sldMk cId="1037068136" sldId="320"/>
        </pc:sldMkLst>
      </pc:sldChg>
      <pc:sldChg chg="modSp add mod">
        <pc:chgData name="Rikke Hagensby Jensen" userId="449b6956-257c-4191-8392-bb740e8c5449" providerId="ADAL" clId="{684326C0-5E67-D446-AE41-28E671A87BFB}" dt="2024-11-15T09:42:30.602" v="4427" actId="20577"/>
        <pc:sldMkLst>
          <pc:docMk/>
          <pc:sldMk cId="4154048593" sldId="321"/>
        </pc:sldMkLst>
      </pc:sldChg>
      <pc:sldChg chg="addSp delSp modSp add mod">
        <pc:chgData name="Rikke Hagensby Jensen" userId="449b6956-257c-4191-8392-bb740e8c5449" providerId="ADAL" clId="{684326C0-5E67-D446-AE41-28E671A87BFB}" dt="2024-11-15T09:46:39.345" v="4458" actId="20577"/>
        <pc:sldMkLst>
          <pc:docMk/>
          <pc:sldMk cId="212663078" sldId="322"/>
        </pc:sldMkLst>
      </pc:sldChg>
      <pc:sldChg chg="addSp delSp modSp add mod ord">
        <pc:chgData name="Rikke Hagensby Jensen" userId="449b6956-257c-4191-8392-bb740e8c5449" providerId="ADAL" clId="{684326C0-5E67-D446-AE41-28E671A87BFB}" dt="2024-11-15T09:40:18.058" v="4415" actId="20577"/>
        <pc:sldMkLst>
          <pc:docMk/>
          <pc:sldMk cId="433087654" sldId="323"/>
        </pc:sldMkLst>
      </pc:sldChg>
      <pc:sldChg chg="add del">
        <pc:chgData name="Rikke Hagensby Jensen" userId="449b6956-257c-4191-8392-bb740e8c5449" providerId="ADAL" clId="{684326C0-5E67-D446-AE41-28E671A87BFB}" dt="2024-11-15T09:47:45.659" v="4468"/>
        <pc:sldMkLst>
          <pc:docMk/>
          <pc:sldMk cId="592733236" sldId="324"/>
        </pc:sldMkLst>
      </pc:sldChg>
      <pc:sldMasterChg chg="delSldLayout">
        <pc:chgData name="Rikke Hagensby Jensen" userId="449b6956-257c-4191-8392-bb740e8c5449" providerId="ADAL" clId="{684326C0-5E67-D446-AE41-28E671A87BFB}" dt="2024-11-13T14:28:13.416" v="367" actId="2696"/>
        <pc:sldMasterMkLst>
          <pc:docMk/>
          <pc:sldMasterMk cId="0" sldId="2147483660"/>
        </pc:sldMasterMkLst>
        <pc:sldLayoutChg chg="del">
          <pc:chgData name="Rikke Hagensby Jensen" userId="449b6956-257c-4191-8392-bb740e8c5449" providerId="ADAL" clId="{684326C0-5E67-D446-AE41-28E671A87BFB}" dt="2024-11-13T14:28:13.416" v="367" actId="2696"/>
          <pc:sldLayoutMkLst>
            <pc:docMk/>
            <pc:sldMasterMk cId="0" sldId="2147483660"/>
            <pc:sldLayoutMk cId="0" sldId="2147483652"/>
          </pc:sldLayoutMkLst>
        </pc:sldLayoutChg>
      </pc:sldMasterChg>
    </pc:docChg>
  </pc:docChgLst>
  <pc:docChgLst>
    <pc:chgData name="Rikke Hagensby Jensen" userId="449b6956-257c-4191-8392-bb740e8c5449" providerId="ADAL" clId="{DD5EB237-EA63-334E-870B-37734D7FE20D}"/>
    <pc:docChg chg="undo custSel addSld modSld">
      <pc:chgData name="Rikke Hagensby Jensen" userId="449b6956-257c-4191-8392-bb740e8c5449" providerId="ADAL" clId="{DD5EB237-EA63-334E-870B-37734D7FE20D}" dt="2025-03-04T09:28:02.679" v="348" actId="20577"/>
      <pc:docMkLst>
        <pc:docMk/>
      </pc:docMkLst>
      <pc:sldChg chg="modSp mod">
        <pc:chgData name="Rikke Hagensby Jensen" userId="449b6956-257c-4191-8392-bb740e8c5449" providerId="ADAL" clId="{DD5EB237-EA63-334E-870B-37734D7FE20D}" dt="2025-02-28T17:13:32.792" v="290" actId="6549"/>
        <pc:sldMkLst>
          <pc:docMk/>
          <pc:sldMk cId="3115628147" sldId="285"/>
        </pc:sldMkLst>
        <pc:spChg chg="mod">
          <ac:chgData name="Rikke Hagensby Jensen" userId="449b6956-257c-4191-8392-bb740e8c5449" providerId="ADAL" clId="{DD5EB237-EA63-334E-870B-37734D7FE20D}" dt="2025-02-28T17:13:32.792" v="290" actId="6549"/>
          <ac:spMkLst>
            <pc:docMk/>
            <pc:sldMk cId="3115628147" sldId="285"/>
            <ac:spMk id="3" creationId="{6E0C358F-F65F-E242-ACE6-4D3E98081FA0}"/>
          </ac:spMkLst>
        </pc:spChg>
      </pc:sldChg>
      <pc:sldChg chg="mod modShow">
        <pc:chgData name="Rikke Hagensby Jensen" userId="449b6956-257c-4191-8392-bb740e8c5449" providerId="ADAL" clId="{DD5EB237-EA63-334E-870B-37734D7FE20D}" dt="2025-02-28T17:25:45.150" v="322" actId="729"/>
        <pc:sldMkLst>
          <pc:docMk/>
          <pc:sldMk cId="3343112714" sldId="287"/>
        </pc:sldMkLst>
      </pc:sldChg>
      <pc:sldChg chg="modSp mod modShow">
        <pc:chgData name="Rikke Hagensby Jensen" userId="449b6956-257c-4191-8392-bb740e8c5449" providerId="ADAL" clId="{DD5EB237-EA63-334E-870B-37734D7FE20D}" dt="2025-02-28T17:00:19.347" v="183" actId="729"/>
        <pc:sldMkLst>
          <pc:docMk/>
          <pc:sldMk cId="3060084146" sldId="293"/>
        </pc:sldMkLst>
        <pc:spChg chg="mod">
          <ac:chgData name="Rikke Hagensby Jensen" userId="449b6956-257c-4191-8392-bb740e8c5449" providerId="ADAL" clId="{DD5EB237-EA63-334E-870B-37734D7FE20D}" dt="2025-02-28T16:59:34.007" v="182" actId="113"/>
          <ac:spMkLst>
            <pc:docMk/>
            <pc:sldMk cId="3060084146" sldId="293"/>
            <ac:spMk id="31" creationId="{22D21F49-37D7-637C-83C7-ACBF2D208CC8}"/>
          </ac:spMkLst>
        </pc:spChg>
      </pc:sldChg>
      <pc:sldChg chg="mod modShow">
        <pc:chgData name="Rikke Hagensby Jensen" userId="449b6956-257c-4191-8392-bb740e8c5449" providerId="ADAL" clId="{DD5EB237-EA63-334E-870B-37734D7FE20D}" dt="2025-02-28T17:35:30.970" v="345" actId="729"/>
        <pc:sldMkLst>
          <pc:docMk/>
          <pc:sldMk cId="3838204326" sldId="295"/>
        </pc:sldMkLst>
      </pc:sldChg>
      <pc:sldChg chg="modSp mod">
        <pc:chgData name="Rikke Hagensby Jensen" userId="449b6956-257c-4191-8392-bb740e8c5449" providerId="ADAL" clId="{DD5EB237-EA63-334E-870B-37734D7FE20D}" dt="2025-02-28T17:11:38.302" v="279" actId="113"/>
        <pc:sldMkLst>
          <pc:docMk/>
          <pc:sldMk cId="3700888004" sldId="296"/>
        </pc:sldMkLst>
        <pc:spChg chg="mod">
          <ac:chgData name="Rikke Hagensby Jensen" userId="449b6956-257c-4191-8392-bb740e8c5449" providerId="ADAL" clId="{DD5EB237-EA63-334E-870B-37734D7FE20D}" dt="2025-02-28T17:11:34.887" v="278" actId="113"/>
          <ac:spMkLst>
            <pc:docMk/>
            <pc:sldMk cId="3700888004" sldId="296"/>
            <ac:spMk id="2" creationId="{99E44337-A8B4-BCBE-0818-E207D18166ED}"/>
          </ac:spMkLst>
        </pc:spChg>
        <pc:spChg chg="mod">
          <ac:chgData name="Rikke Hagensby Jensen" userId="449b6956-257c-4191-8392-bb740e8c5449" providerId="ADAL" clId="{DD5EB237-EA63-334E-870B-37734D7FE20D}" dt="2025-02-28T17:11:31.597" v="277" actId="113"/>
          <ac:spMkLst>
            <pc:docMk/>
            <pc:sldMk cId="3700888004" sldId="296"/>
            <ac:spMk id="3" creationId="{58EC2687-27A3-D874-2F7D-C30A1EDB1CE3}"/>
          </ac:spMkLst>
        </pc:spChg>
        <pc:spChg chg="mod">
          <ac:chgData name="Rikke Hagensby Jensen" userId="449b6956-257c-4191-8392-bb740e8c5449" providerId="ADAL" clId="{DD5EB237-EA63-334E-870B-37734D7FE20D}" dt="2025-02-28T17:11:38.302" v="279" actId="113"/>
          <ac:spMkLst>
            <pc:docMk/>
            <pc:sldMk cId="3700888004" sldId="296"/>
            <ac:spMk id="4" creationId="{9F850CD9-C8D3-A169-718D-C33E4BBF7B82}"/>
          </ac:spMkLst>
        </pc:spChg>
      </pc:sldChg>
      <pc:sldChg chg="modSp mod">
        <pc:chgData name="Rikke Hagensby Jensen" userId="449b6956-257c-4191-8392-bb740e8c5449" providerId="ADAL" clId="{DD5EB237-EA63-334E-870B-37734D7FE20D}" dt="2025-02-28T17:32:07.073" v="335" actId="20577"/>
        <pc:sldMkLst>
          <pc:docMk/>
          <pc:sldMk cId="271349439" sldId="299"/>
        </pc:sldMkLst>
        <pc:spChg chg="mod">
          <ac:chgData name="Rikke Hagensby Jensen" userId="449b6956-257c-4191-8392-bb740e8c5449" providerId="ADAL" clId="{DD5EB237-EA63-334E-870B-37734D7FE20D}" dt="2025-02-28T17:32:07.073" v="335" actId="20577"/>
          <ac:spMkLst>
            <pc:docMk/>
            <pc:sldMk cId="271349439" sldId="299"/>
            <ac:spMk id="7" creationId="{65D0DCEA-CB35-A1DB-304E-89B06D8579CC}"/>
          </ac:spMkLst>
        </pc:spChg>
        <pc:spChg chg="mod">
          <ac:chgData name="Rikke Hagensby Jensen" userId="449b6956-257c-4191-8392-bb740e8c5449" providerId="ADAL" clId="{DD5EB237-EA63-334E-870B-37734D7FE20D}" dt="2025-02-28T17:22:37.712" v="320" actId="20577"/>
          <ac:spMkLst>
            <pc:docMk/>
            <pc:sldMk cId="271349439" sldId="299"/>
            <ac:spMk id="10" creationId="{043F2115-2F45-8CFB-00EE-8AD841D6C4A0}"/>
          </ac:spMkLst>
        </pc:spChg>
      </pc:sldChg>
      <pc:sldChg chg="modSp mod">
        <pc:chgData name="Rikke Hagensby Jensen" userId="449b6956-257c-4191-8392-bb740e8c5449" providerId="ADAL" clId="{DD5EB237-EA63-334E-870B-37734D7FE20D}" dt="2025-02-28T17:32:42.022" v="344" actId="20577"/>
        <pc:sldMkLst>
          <pc:docMk/>
          <pc:sldMk cId="369074577" sldId="300"/>
        </pc:sldMkLst>
        <pc:spChg chg="mod">
          <ac:chgData name="Rikke Hagensby Jensen" userId="449b6956-257c-4191-8392-bb740e8c5449" providerId="ADAL" clId="{DD5EB237-EA63-334E-870B-37734D7FE20D}" dt="2025-02-28T17:32:42.022" v="344" actId="20577"/>
          <ac:spMkLst>
            <pc:docMk/>
            <pc:sldMk cId="369074577" sldId="300"/>
            <ac:spMk id="10" creationId="{445D59AE-3AAF-300B-777E-A6663EFBA5BE}"/>
          </ac:spMkLst>
        </pc:spChg>
      </pc:sldChg>
      <pc:sldChg chg="addSp modSp mod">
        <pc:chgData name="Rikke Hagensby Jensen" userId="449b6956-257c-4191-8392-bb740e8c5449" providerId="ADAL" clId="{DD5EB237-EA63-334E-870B-37734D7FE20D}" dt="2025-02-28T17:00:36.839" v="191" actId="14100"/>
        <pc:sldMkLst>
          <pc:docMk/>
          <pc:sldMk cId="461172043" sldId="301"/>
        </pc:sldMkLst>
        <pc:spChg chg="add mod">
          <ac:chgData name="Rikke Hagensby Jensen" userId="449b6956-257c-4191-8392-bb740e8c5449" providerId="ADAL" clId="{DD5EB237-EA63-334E-870B-37734D7FE20D}" dt="2025-02-28T17:00:36.839" v="191" actId="14100"/>
          <ac:spMkLst>
            <pc:docMk/>
            <pc:sldMk cId="461172043" sldId="301"/>
            <ac:spMk id="4" creationId="{D6CCD73A-70A8-94F9-933C-14BE9A980683}"/>
          </ac:spMkLst>
        </pc:spChg>
      </pc:sldChg>
      <pc:sldChg chg="modSp mod">
        <pc:chgData name="Rikke Hagensby Jensen" userId="449b6956-257c-4191-8392-bb740e8c5449" providerId="ADAL" clId="{DD5EB237-EA63-334E-870B-37734D7FE20D}" dt="2025-02-28T17:12:35.716" v="282" actId="113"/>
        <pc:sldMkLst>
          <pc:docMk/>
          <pc:sldMk cId="1083089416" sldId="315"/>
        </pc:sldMkLst>
        <pc:spChg chg="mod">
          <ac:chgData name="Rikke Hagensby Jensen" userId="449b6956-257c-4191-8392-bb740e8c5449" providerId="ADAL" clId="{DD5EB237-EA63-334E-870B-37734D7FE20D}" dt="2025-02-28T17:12:33.344" v="281" actId="113"/>
          <ac:spMkLst>
            <pc:docMk/>
            <pc:sldMk cId="1083089416" sldId="315"/>
            <ac:spMk id="2" creationId="{A24A8B95-21BD-17EB-EA02-B2C9B2201355}"/>
          </ac:spMkLst>
        </pc:spChg>
        <pc:spChg chg="mod">
          <ac:chgData name="Rikke Hagensby Jensen" userId="449b6956-257c-4191-8392-bb740e8c5449" providerId="ADAL" clId="{DD5EB237-EA63-334E-870B-37734D7FE20D}" dt="2025-02-28T17:12:31.365" v="280" actId="113"/>
          <ac:spMkLst>
            <pc:docMk/>
            <pc:sldMk cId="1083089416" sldId="315"/>
            <ac:spMk id="3" creationId="{B5369B93-257D-DB93-E526-CD69ABC03C0D}"/>
          </ac:spMkLst>
        </pc:spChg>
        <pc:spChg chg="mod">
          <ac:chgData name="Rikke Hagensby Jensen" userId="449b6956-257c-4191-8392-bb740e8c5449" providerId="ADAL" clId="{DD5EB237-EA63-334E-870B-37734D7FE20D}" dt="2025-02-28T17:12:35.716" v="282" actId="113"/>
          <ac:spMkLst>
            <pc:docMk/>
            <pc:sldMk cId="1083089416" sldId="315"/>
            <ac:spMk id="4" creationId="{2EACE827-132E-B212-80F7-D6F8F2DE83CD}"/>
          </ac:spMkLst>
        </pc:spChg>
      </pc:sldChg>
      <pc:sldChg chg="addSp delSp modSp mod modNotesTx">
        <pc:chgData name="Rikke Hagensby Jensen" userId="449b6956-257c-4191-8392-bb740e8c5449" providerId="ADAL" clId="{DD5EB237-EA63-334E-870B-37734D7FE20D}" dt="2025-03-04T09:28:02.679" v="348" actId="20577"/>
        <pc:sldMkLst>
          <pc:docMk/>
          <pc:sldMk cId="347503533" sldId="316"/>
        </pc:sldMkLst>
        <pc:spChg chg="add del">
          <ac:chgData name="Rikke Hagensby Jensen" userId="449b6956-257c-4191-8392-bb740e8c5449" providerId="ADAL" clId="{DD5EB237-EA63-334E-870B-37734D7FE20D}" dt="2025-02-28T17:06:08.234" v="230" actId="478"/>
          <ac:spMkLst>
            <pc:docMk/>
            <pc:sldMk cId="347503533" sldId="316"/>
            <ac:spMk id="3" creationId="{B0FEA380-3830-130C-BF95-2B9023E9FCAD}"/>
          </ac:spMkLst>
        </pc:spChg>
        <pc:spChg chg="mod">
          <ac:chgData name="Rikke Hagensby Jensen" userId="449b6956-257c-4191-8392-bb740e8c5449" providerId="ADAL" clId="{DD5EB237-EA63-334E-870B-37734D7FE20D}" dt="2025-02-28T17:07:00.762" v="256" actId="113"/>
          <ac:spMkLst>
            <pc:docMk/>
            <pc:sldMk cId="347503533" sldId="316"/>
            <ac:spMk id="4" creationId="{B424F50F-5CE7-0C52-501E-8393DF67DC26}"/>
          </ac:spMkLst>
        </pc:spChg>
        <pc:spChg chg="mod">
          <ac:chgData name="Rikke Hagensby Jensen" userId="449b6956-257c-4191-8392-bb740e8c5449" providerId="ADAL" clId="{DD5EB237-EA63-334E-870B-37734D7FE20D}" dt="2025-03-04T09:28:02.679" v="348" actId="20577"/>
          <ac:spMkLst>
            <pc:docMk/>
            <pc:sldMk cId="347503533" sldId="316"/>
            <ac:spMk id="6" creationId="{8AFDD8E8-E6CF-9E5D-91DA-6673CBEE162D}"/>
          </ac:spMkLst>
        </pc:spChg>
        <pc:spChg chg="add mod">
          <ac:chgData name="Rikke Hagensby Jensen" userId="449b6956-257c-4191-8392-bb740e8c5449" providerId="ADAL" clId="{DD5EB237-EA63-334E-870B-37734D7FE20D}" dt="2025-02-28T17:07:30.567" v="259" actId="1076"/>
          <ac:spMkLst>
            <pc:docMk/>
            <pc:sldMk cId="347503533" sldId="316"/>
            <ac:spMk id="8" creationId="{FC43A363-9A41-8F97-6CC2-5C36DBBD96A5}"/>
          </ac:spMkLst>
        </pc:spChg>
      </pc:sldChg>
      <pc:sldChg chg="addSp delSp modSp mod modCm">
        <pc:chgData name="Rikke Hagensby Jensen" userId="449b6956-257c-4191-8392-bb740e8c5449" providerId="ADAL" clId="{DD5EB237-EA63-334E-870B-37734D7FE20D}" dt="2025-02-28T17:11:21.180" v="276"/>
        <pc:sldMkLst>
          <pc:docMk/>
          <pc:sldMk cId="1037068136" sldId="320"/>
        </pc:sldMkLst>
        <pc:spChg chg="mod">
          <ac:chgData name="Rikke Hagensby Jensen" userId="449b6956-257c-4191-8392-bb740e8c5449" providerId="ADAL" clId="{DD5EB237-EA63-334E-870B-37734D7FE20D}" dt="2025-02-28T17:10:30.952" v="274" actId="20577"/>
          <ac:spMkLst>
            <pc:docMk/>
            <pc:sldMk cId="1037068136" sldId="320"/>
            <ac:spMk id="6" creationId="{4C691875-94FD-2F7A-C44B-E24CBD735C1B}"/>
          </ac:spMkLst>
        </pc:spChg>
        <pc:spChg chg="add mod">
          <ac:chgData name="Rikke Hagensby Jensen" userId="449b6956-257c-4191-8392-bb740e8c5449" providerId="ADAL" clId="{DD5EB237-EA63-334E-870B-37734D7FE20D}" dt="2025-02-28T17:11:21.180" v="276"/>
          <ac:spMkLst>
            <pc:docMk/>
            <pc:sldMk cId="1037068136" sldId="320"/>
            <ac:spMk id="8" creationId="{2AA49475-1B3C-D44F-0B61-6876A07B1038}"/>
          </ac:spMkLst>
        </pc:spChg>
        <pc:extLst>
          <p:ext xmlns:p="http://schemas.openxmlformats.org/presentationml/2006/main" uri="{D6D511B9-2390-475A-947B-AFAB55BFBCF1}">
            <pc226:cmChg xmlns:pc226="http://schemas.microsoft.com/office/powerpoint/2022/06/main/command" chg="mod">
              <pc226:chgData name="Rikke Hagensby Jensen" userId="449b6956-257c-4191-8392-bb740e8c5449" providerId="ADAL" clId="{DD5EB237-EA63-334E-870B-37734D7FE20D}" dt="2025-02-28T17:10:30.952" v="274" actId="20577"/>
              <pc2:cmMkLst xmlns:pc2="http://schemas.microsoft.com/office/powerpoint/2019/9/main/command">
                <pc:docMk/>
                <pc:sldMk cId="1037068136" sldId="320"/>
                <pc2:cmMk id="{A2D7AB17-433A-4B3A-8595-FF3D80CC331B}"/>
              </pc2:cmMkLst>
            </pc226:cmChg>
          </p:ext>
        </pc:extLst>
      </pc:sldChg>
      <pc:sldChg chg="addSp delSp modSp mod modShow">
        <pc:chgData name="Rikke Hagensby Jensen" userId="449b6956-257c-4191-8392-bb740e8c5449" providerId="ADAL" clId="{DD5EB237-EA63-334E-870B-37734D7FE20D}" dt="2025-02-28T17:30:36.367" v="326" actId="478"/>
        <pc:sldMkLst>
          <pc:docMk/>
          <pc:sldMk cId="4154048593" sldId="321"/>
        </pc:sldMkLst>
      </pc:sldChg>
      <pc:sldChg chg="mod modShow">
        <pc:chgData name="Rikke Hagensby Jensen" userId="449b6956-257c-4191-8392-bb740e8c5449" providerId="ADAL" clId="{DD5EB237-EA63-334E-870B-37734D7FE20D}" dt="2025-02-28T17:25:48.406" v="323" actId="729"/>
        <pc:sldMkLst>
          <pc:docMk/>
          <pc:sldMk cId="212663078" sldId="322"/>
        </pc:sldMkLst>
      </pc:sldChg>
      <pc:sldChg chg="modSp mod">
        <pc:chgData name="Rikke Hagensby Jensen" userId="449b6956-257c-4191-8392-bb740e8c5449" providerId="ADAL" clId="{DD5EB237-EA63-334E-870B-37734D7FE20D}" dt="2025-02-28T17:15:43.571" v="303" actId="1076"/>
        <pc:sldMkLst>
          <pc:docMk/>
          <pc:sldMk cId="2280887269" sldId="324"/>
        </pc:sldMkLst>
        <pc:spChg chg="mod">
          <ac:chgData name="Rikke Hagensby Jensen" userId="449b6956-257c-4191-8392-bb740e8c5449" providerId="ADAL" clId="{DD5EB237-EA63-334E-870B-37734D7FE20D}" dt="2025-02-28T17:15:36.193" v="302" actId="948"/>
          <ac:spMkLst>
            <pc:docMk/>
            <pc:sldMk cId="2280887269" sldId="324"/>
            <ac:spMk id="3" creationId="{FF6D747D-E9D1-AA66-59B7-2275FDFBC222}"/>
          </ac:spMkLst>
        </pc:spChg>
        <pc:spChg chg="mod">
          <ac:chgData name="Rikke Hagensby Jensen" userId="449b6956-257c-4191-8392-bb740e8c5449" providerId="ADAL" clId="{DD5EB237-EA63-334E-870B-37734D7FE20D}" dt="2025-02-28T17:15:43.571" v="303" actId="1076"/>
          <ac:spMkLst>
            <pc:docMk/>
            <pc:sldMk cId="2280887269" sldId="324"/>
            <ac:spMk id="4" creationId="{34E544AC-6828-E5F9-6F4E-1CC6CD00541E}"/>
          </ac:spMkLst>
        </pc:spChg>
      </pc:sldChg>
      <pc:sldChg chg="delSp modSp add mod modShow">
        <pc:chgData name="Rikke Hagensby Jensen" userId="449b6956-257c-4191-8392-bb740e8c5449" providerId="ADAL" clId="{DD5EB237-EA63-334E-870B-37734D7FE20D}" dt="2025-02-28T17:35:35.501" v="346" actId="729"/>
        <pc:sldMkLst>
          <pc:docMk/>
          <pc:sldMk cId="2538254667" sldId="325"/>
        </pc:sldMkLst>
        <pc:spChg chg="mod">
          <ac:chgData name="Rikke Hagensby Jensen" userId="449b6956-257c-4191-8392-bb740e8c5449" providerId="ADAL" clId="{DD5EB237-EA63-334E-870B-37734D7FE20D}" dt="2025-02-28T17:31:37.886" v="334" actId="20577"/>
          <ac:spMkLst>
            <pc:docMk/>
            <pc:sldMk cId="2538254667" sldId="325"/>
            <ac:spMk id="3" creationId="{BA50BE1F-3129-C2DC-A03E-59BDE5D87211}"/>
          </ac:spMkLst>
        </pc:spChg>
        <pc:spChg chg="mod">
          <ac:chgData name="Rikke Hagensby Jensen" userId="449b6956-257c-4191-8392-bb740e8c5449" providerId="ADAL" clId="{DD5EB237-EA63-334E-870B-37734D7FE20D}" dt="2025-02-28T17:31:34.276" v="332" actId="1076"/>
          <ac:spMkLst>
            <pc:docMk/>
            <pc:sldMk cId="2538254667" sldId="325"/>
            <ac:spMk id="4" creationId="{2A62C340-E6E6-C12C-9DAC-00B578C16084}"/>
          </ac:spMkLst>
        </pc:spChg>
      </pc:sldChg>
    </pc:docChg>
  </pc:docChgLst>
  <pc:docChgLst>
    <pc:chgData name="Elisabet M. Nilsson" userId="S::elisabet.nilsson_mau.se#ext#@aarhusuniversitet.onmicrosoft.com::595ef072-bd51-4511-937f-ed0b1e939d37" providerId="AD" clId="Web-{24DCB660-58CE-E413-00EB-394843E1FFEB}"/>
    <pc:docChg chg="modSld">
      <pc:chgData name="Elisabet M. Nilsson" userId="S::elisabet.nilsson_mau.se#ext#@aarhusuniversitet.onmicrosoft.com::595ef072-bd51-4511-937f-ed0b1e939d37" providerId="AD" clId="Web-{24DCB660-58CE-E413-00EB-394843E1FFEB}" dt="2025-03-20T12:23:46.047" v="1" actId="20577"/>
      <pc:docMkLst>
        <pc:docMk/>
      </pc:docMkLst>
      <pc:sldChg chg="modSp">
        <pc:chgData name="Elisabet M. Nilsson" userId="S::elisabet.nilsson_mau.se#ext#@aarhusuniversitet.onmicrosoft.com::595ef072-bd51-4511-937f-ed0b1e939d37" providerId="AD" clId="Web-{24DCB660-58CE-E413-00EB-394843E1FFEB}" dt="2025-03-20T12:23:46.047" v="1" actId="20577"/>
        <pc:sldMkLst>
          <pc:docMk/>
          <pc:sldMk cId="2559094129" sldId="284"/>
        </pc:sldMkLst>
        <pc:spChg chg="mod">
          <ac:chgData name="Elisabet M. Nilsson" userId="S::elisabet.nilsson_mau.se#ext#@aarhusuniversitet.onmicrosoft.com::595ef072-bd51-4511-937f-ed0b1e939d37" providerId="AD" clId="Web-{24DCB660-58CE-E413-00EB-394843E1FFEB}" dt="2025-03-20T12:23:46.047" v="1" actId="20577"/>
          <ac:spMkLst>
            <pc:docMk/>
            <pc:sldMk cId="2559094129" sldId="284"/>
            <ac:spMk id="3" creationId="{6E0C358F-F65F-E242-ACE6-4D3E98081FA0}"/>
          </ac:spMkLst>
        </pc:spChg>
      </pc:sldChg>
    </pc:docChg>
  </pc:docChgLst>
  <pc:docChgLst>
    <pc:chgData name="Rikke Hagensby Jensen" userId="449b6956-257c-4191-8392-bb740e8c5449" providerId="ADAL" clId="{0DCC73BF-46F3-0545-8509-6CF5176D1970}"/>
    <pc:docChg chg="undo redo custSel modSld">
      <pc:chgData name="Rikke Hagensby Jensen" userId="449b6956-257c-4191-8392-bb740e8c5449" providerId="ADAL" clId="{0DCC73BF-46F3-0545-8509-6CF5176D1970}" dt="2024-10-28T20:31:38.406" v="863" actId="20577"/>
      <pc:docMkLst>
        <pc:docMk/>
      </pc:docMkLst>
      <pc:sldChg chg="modSp mod">
        <pc:chgData name="Rikke Hagensby Jensen" userId="449b6956-257c-4191-8392-bb740e8c5449" providerId="ADAL" clId="{0DCC73BF-46F3-0545-8509-6CF5176D1970}" dt="2024-10-28T20:03:48.509" v="38" actId="1076"/>
        <pc:sldMkLst>
          <pc:docMk/>
          <pc:sldMk cId="0" sldId="256"/>
        </pc:sldMkLst>
      </pc:sldChg>
      <pc:sldChg chg="modSp mod">
        <pc:chgData name="Rikke Hagensby Jensen" userId="449b6956-257c-4191-8392-bb740e8c5449" providerId="ADAL" clId="{0DCC73BF-46F3-0545-8509-6CF5176D1970}" dt="2024-10-28T20:31:38.406" v="863" actId="20577"/>
        <pc:sldMkLst>
          <pc:docMk/>
          <pc:sldMk cId="2681902740" sldId="282"/>
        </pc:sldMkLst>
      </pc:sldChg>
      <pc:sldChg chg="modSp mod">
        <pc:chgData name="Rikke Hagensby Jensen" userId="449b6956-257c-4191-8392-bb740e8c5449" providerId="ADAL" clId="{0DCC73BF-46F3-0545-8509-6CF5176D1970}" dt="2024-10-28T20:22:41.957" v="813" actId="20577"/>
        <pc:sldMkLst>
          <pc:docMk/>
          <pc:sldMk cId="1202742556" sldId="283"/>
        </pc:sldMkLst>
      </pc:sldChg>
      <pc:sldChg chg="modSp mod">
        <pc:chgData name="Rikke Hagensby Jensen" userId="449b6956-257c-4191-8392-bb740e8c5449" providerId="ADAL" clId="{0DCC73BF-46F3-0545-8509-6CF5176D1970}" dt="2024-10-28T20:22:53.894" v="816" actId="20577"/>
        <pc:sldMkLst>
          <pc:docMk/>
          <pc:sldMk cId="2559094129" sldId="284"/>
        </pc:sldMkLst>
      </pc:sldChg>
    </pc:docChg>
  </pc:docChgLst>
  <pc:docChgLst>
    <pc:chgData name="Rikke Hagensby Jensen" userId="S::au724340@uni.au.dk::449b6956-257c-4191-8392-bb740e8c5449" providerId="AD" clId="Web-{C5939886-B707-1897-D298-5EA57C3AF81E}"/>
    <pc:docChg chg="delSld modSld">
      <pc:chgData name="Rikke Hagensby Jensen" userId="S::au724340@uni.au.dk::449b6956-257c-4191-8392-bb740e8c5449" providerId="AD" clId="Web-{C5939886-B707-1897-D298-5EA57C3AF81E}" dt="2025-03-07T09:04:05.325" v="13"/>
      <pc:docMkLst>
        <pc:docMk/>
      </pc:docMkLst>
      <pc:sldChg chg="del">
        <pc:chgData name="Rikke Hagensby Jensen" userId="S::au724340@uni.au.dk::449b6956-257c-4191-8392-bb740e8c5449" providerId="AD" clId="Web-{C5939886-B707-1897-D298-5EA57C3AF81E}" dt="2025-03-07T09:04:00.559" v="11"/>
        <pc:sldMkLst>
          <pc:docMk/>
          <pc:sldMk cId="3343112714" sldId="287"/>
        </pc:sldMkLst>
      </pc:sldChg>
      <pc:sldChg chg="del">
        <pc:chgData name="Rikke Hagensby Jensen" userId="S::au724340@uni.au.dk::449b6956-257c-4191-8392-bb740e8c5449" providerId="AD" clId="Web-{C5939886-B707-1897-D298-5EA57C3AF81E}" dt="2025-03-07T09:04:05.325" v="13"/>
        <pc:sldMkLst>
          <pc:docMk/>
          <pc:sldMk cId="3838204326" sldId="295"/>
        </pc:sldMkLst>
      </pc:sldChg>
      <pc:sldChg chg="modSp">
        <pc:chgData name="Rikke Hagensby Jensen" userId="S::au724340@uni.au.dk::449b6956-257c-4191-8392-bb740e8c5449" providerId="AD" clId="Web-{C5939886-B707-1897-D298-5EA57C3AF81E}" dt="2025-03-07T09:01:11.553" v="9" actId="20577"/>
        <pc:sldMkLst>
          <pc:docMk/>
          <pc:sldMk cId="1037068136" sldId="320"/>
        </pc:sldMkLst>
        <pc:spChg chg="mod">
          <ac:chgData name="Rikke Hagensby Jensen" userId="S::au724340@uni.au.dk::449b6956-257c-4191-8392-bb740e8c5449" providerId="AD" clId="Web-{C5939886-B707-1897-D298-5EA57C3AF81E}" dt="2025-03-07T09:01:11.553" v="9" actId="20577"/>
          <ac:spMkLst>
            <pc:docMk/>
            <pc:sldMk cId="1037068136" sldId="320"/>
            <ac:spMk id="6" creationId="{4C691875-94FD-2F7A-C44B-E24CBD735C1B}"/>
          </ac:spMkLst>
        </pc:spChg>
      </pc:sldChg>
      <pc:sldChg chg="del">
        <pc:chgData name="Rikke Hagensby Jensen" userId="S::au724340@uni.au.dk::449b6956-257c-4191-8392-bb740e8c5449" providerId="AD" clId="Web-{C5939886-B707-1897-D298-5EA57C3AF81E}" dt="2025-03-07T09:03:58.512" v="10"/>
        <pc:sldMkLst>
          <pc:docMk/>
          <pc:sldMk cId="4154048593" sldId="321"/>
        </pc:sldMkLst>
      </pc:sldChg>
      <pc:sldChg chg="del">
        <pc:chgData name="Rikke Hagensby Jensen" userId="S::au724340@uni.au.dk::449b6956-257c-4191-8392-bb740e8c5449" providerId="AD" clId="Web-{C5939886-B707-1897-D298-5EA57C3AF81E}" dt="2025-03-07T09:04:02.184" v="12"/>
        <pc:sldMkLst>
          <pc:docMk/>
          <pc:sldMk cId="212663078" sldId="322"/>
        </pc:sldMkLst>
      </pc:sldChg>
    </pc:docChg>
  </pc:docChgLst>
  <pc:docChgLst>
    <pc:chgData name="Eva Eriksson" userId="87606256-1f63-48fa-8a9c-5f271b2048d0" providerId="ADAL" clId="{331EFF57-F33A-4C9A-9BC1-B18538378FEA}"/>
    <pc:docChg chg="undo custSel modSld">
      <pc:chgData name="Eva Eriksson" userId="87606256-1f63-48fa-8a9c-5f271b2048d0" providerId="ADAL" clId="{331EFF57-F33A-4C9A-9BC1-B18538378FEA}" dt="2024-04-04T08:07:57.671" v="72" actId="478"/>
      <pc:docMkLst>
        <pc:docMk/>
      </pc:docMkLst>
      <pc:sldChg chg="modSp mod">
        <pc:chgData name="Eva Eriksson" userId="87606256-1f63-48fa-8a9c-5f271b2048d0" providerId="ADAL" clId="{331EFF57-F33A-4C9A-9BC1-B18538378FEA}" dt="2024-04-04T08:07:35.652" v="71" actId="20577"/>
        <pc:sldMkLst>
          <pc:docMk/>
          <pc:sldMk cId="0" sldId="256"/>
        </pc:sldMkLst>
      </pc:sldChg>
      <pc:sldChg chg="modSp mod">
        <pc:chgData name="Eva Eriksson" userId="87606256-1f63-48fa-8a9c-5f271b2048d0" providerId="ADAL" clId="{331EFF57-F33A-4C9A-9BC1-B18538378FEA}" dt="2024-04-04T08:07:35.189" v="70" actId="20577"/>
        <pc:sldMkLst>
          <pc:docMk/>
          <pc:sldMk cId="0" sldId="258"/>
        </pc:sldMkLst>
      </pc:sldChg>
      <pc:sldChg chg="modSp mod">
        <pc:chgData name="Eva Eriksson" userId="87606256-1f63-48fa-8a9c-5f271b2048d0" providerId="ADAL" clId="{331EFF57-F33A-4C9A-9BC1-B18538378FEA}" dt="2024-04-04T08:07:33.323" v="66" actId="20577"/>
        <pc:sldMkLst>
          <pc:docMk/>
          <pc:sldMk cId="2685662338" sldId="278"/>
        </pc:sldMkLst>
      </pc:sldChg>
      <pc:sldChg chg="modSp mod">
        <pc:chgData name="Eva Eriksson" userId="87606256-1f63-48fa-8a9c-5f271b2048d0" providerId="ADAL" clId="{331EFF57-F33A-4C9A-9BC1-B18538378FEA}" dt="2024-04-04T08:07:34.395" v="68" actId="20577"/>
        <pc:sldMkLst>
          <pc:docMk/>
          <pc:sldMk cId="3557446463" sldId="279"/>
        </pc:sldMkLst>
      </pc:sldChg>
      <pc:sldChg chg="delSp modSp mod">
        <pc:chgData name="Eva Eriksson" userId="87606256-1f63-48fa-8a9c-5f271b2048d0" providerId="ADAL" clId="{331EFF57-F33A-4C9A-9BC1-B18538378FEA}" dt="2024-04-04T08:07:57.671" v="72" actId="478"/>
        <pc:sldMkLst>
          <pc:docMk/>
          <pc:sldMk cId="1894328945" sldId="280"/>
        </pc:sldMkLst>
      </pc:sldChg>
      <pc:sldChg chg="modSp mod">
        <pc:chgData name="Eva Eriksson" userId="87606256-1f63-48fa-8a9c-5f271b2048d0" providerId="ADAL" clId="{331EFF57-F33A-4C9A-9BC1-B18538378FEA}" dt="2024-04-04T08:07:34.801" v="69" actId="20577"/>
        <pc:sldMkLst>
          <pc:docMk/>
          <pc:sldMk cId="3496093580" sldId="281"/>
        </pc:sldMkLst>
      </pc:sldChg>
    </pc:docChg>
  </pc:docChgLst>
  <pc:docChgLst>
    <pc:chgData name="Elisabet M. Nilsson" userId="S::elisabet.nilsson_mau.se#ext#@aarhusuniversitet.onmicrosoft.com::595ef072-bd51-4511-937f-ed0b1e939d37" providerId="AD" clId="Web-{3FAA9CE7-3FF7-CD1B-D03A-F05BE9A1F898}"/>
    <pc:docChg chg="modSld">
      <pc:chgData name="Elisabet M. Nilsson" userId="S::elisabet.nilsson_mau.se#ext#@aarhusuniversitet.onmicrosoft.com::595ef072-bd51-4511-937f-ed0b1e939d37" providerId="AD" clId="Web-{3FAA9CE7-3FF7-CD1B-D03A-F05BE9A1F898}" dt="2025-03-07T09:04:46.167" v="79" actId="20577"/>
      <pc:docMkLst>
        <pc:docMk/>
      </pc:docMkLst>
      <pc:sldChg chg="modSp">
        <pc:chgData name="Elisabet M. Nilsson" userId="S::elisabet.nilsson_mau.se#ext#@aarhusuniversitet.onmicrosoft.com::595ef072-bd51-4511-937f-ed0b1e939d37" providerId="AD" clId="Web-{3FAA9CE7-3FF7-CD1B-D03A-F05BE9A1F898}" dt="2025-03-07T08:52:53.642" v="9" actId="14100"/>
        <pc:sldMkLst>
          <pc:docMk/>
          <pc:sldMk cId="0" sldId="256"/>
        </pc:sldMkLst>
        <pc:spChg chg="mod">
          <ac:chgData name="Elisabet M. Nilsson" userId="S::elisabet.nilsson_mau.se#ext#@aarhusuniversitet.onmicrosoft.com::595ef072-bd51-4511-937f-ed0b1e939d37" providerId="AD" clId="Web-{3FAA9CE7-3FF7-CD1B-D03A-F05BE9A1F898}" dt="2025-03-07T08:52:53.642" v="9" actId="14100"/>
          <ac:spMkLst>
            <pc:docMk/>
            <pc:sldMk cId="0" sldId="256"/>
            <ac:spMk id="3" creationId="{AACB61B2-83B1-4619-CE54-129B4F9B839F}"/>
          </ac:spMkLst>
        </pc:spChg>
      </pc:sldChg>
      <pc:sldChg chg="delSp modSp">
        <pc:chgData name="Elisabet M. Nilsson" userId="S::elisabet.nilsson_mau.se#ext#@aarhusuniversitet.onmicrosoft.com::595ef072-bd51-4511-937f-ed0b1e939d37" providerId="AD" clId="Web-{3FAA9CE7-3FF7-CD1B-D03A-F05BE9A1F898}" dt="2025-03-07T09:04:46.167" v="79" actId="20577"/>
        <pc:sldMkLst>
          <pc:docMk/>
          <pc:sldMk cId="2681902740" sldId="282"/>
        </pc:sldMkLst>
        <pc:spChg chg="del mod">
          <ac:chgData name="Elisabet M. Nilsson" userId="S::elisabet.nilsson_mau.se#ext#@aarhusuniversitet.onmicrosoft.com::595ef072-bd51-4511-937f-ed0b1e939d37" providerId="AD" clId="Web-{3FAA9CE7-3FF7-CD1B-D03A-F05BE9A1F898}" dt="2025-03-07T08:53:18.549" v="20"/>
          <ac:spMkLst>
            <pc:docMk/>
            <pc:sldMk cId="2681902740" sldId="282"/>
            <ac:spMk id="3" creationId="{388E1801-A12B-F73F-D976-C4E93DD6D62E}"/>
          </ac:spMkLst>
        </pc:spChg>
        <pc:spChg chg="mod">
          <ac:chgData name="Elisabet M. Nilsson" userId="S::elisabet.nilsson_mau.se#ext#@aarhusuniversitet.onmicrosoft.com::595ef072-bd51-4511-937f-ed0b1e939d37" providerId="AD" clId="Web-{3FAA9CE7-3FF7-CD1B-D03A-F05BE9A1F898}" dt="2025-03-07T08:54:08.067" v="37" actId="20577"/>
          <ac:spMkLst>
            <pc:docMk/>
            <pc:sldMk cId="2681902740" sldId="282"/>
            <ac:spMk id="4" creationId="{817A063A-3E7E-9432-A89D-B589222544A7}"/>
          </ac:spMkLst>
        </pc:spChg>
        <pc:spChg chg="mod">
          <ac:chgData name="Elisabet M. Nilsson" userId="S::elisabet.nilsson_mau.se#ext#@aarhusuniversitet.onmicrosoft.com::595ef072-bd51-4511-937f-ed0b1e939d37" providerId="AD" clId="Web-{3FAA9CE7-3FF7-CD1B-D03A-F05BE9A1F898}" dt="2025-03-07T09:04:46.167" v="79" actId="20577"/>
          <ac:spMkLst>
            <pc:docMk/>
            <pc:sldMk cId="2681902740" sldId="282"/>
            <ac:spMk id="5" creationId="{B14FBD4D-5FC5-FB86-F1F1-4DA525B09397}"/>
          </ac:spMkLst>
        </pc:spChg>
      </pc:sldChg>
    </pc:docChg>
  </pc:docChgLst>
  <pc:docChgLst>
    <pc:chgData name="Elisabet Nilsson" userId="S::elisabet.nilsson_mau.se#ext#@aarhusuniversitet.onmicrosoft.com::1881d135-8979-4de0-99db-2a54b4340406" providerId="AD" clId="Web-{CA1B49D1-6D75-FD80-87EA-1573A9B7A208}"/>
    <pc:docChg chg="mod modSld modMainMaster setSldSz">
      <pc:chgData name="Elisabet Nilsson" userId="S::elisabet.nilsson_mau.se#ext#@aarhusuniversitet.onmicrosoft.com::1881d135-8979-4de0-99db-2a54b4340406" providerId="AD" clId="Web-{CA1B49D1-6D75-FD80-87EA-1573A9B7A208}" dt="2024-05-02T07:52:23.990" v="14"/>
      <pc:docMkLst>
        <pc:docMk/>
      </pc:docMkLst>
      <pc:sldChg chg="modSp">
        <pc:chgData name="Elisabet Nilsson" userId="S::elisabet.nilsson_mau.se#ext#@aarhusuniversitet.onmicrosoft.com::1881d135-8979-4de0-99db-2a54b4340406" providerId="AD" clId="Web-{CA1B49D1-6D75-FD80-87EA-1573A9B7A208}" dt="2024-05-02T07:51:42.630" v="2" actId="1076"/>
        <pc:sldMkLst>
          <pc:docMk/>
          <pc:sldMk cId="0" sldId="256"/>
        </pc:sldMkLst>
      </pc:sldChg>
      <pc:sldChg chg="addSp delSp modSp">
        <pc:chgData name="Elisabet Nilsson" userId="S::elisabet.nilsson_mau.se#ext#@aarhusuniversitet.onmicrosoft.com::1881d135-8979-4de0-99db-2a54b4340406" providerId="AD" clId="Web-{CA1B49D1-6D75-FD80-87EA-1573A9B7A208}" dt="2024-05-02T07:52:10.271" v="9" actId="14100"/>
        <pc:sldMkLst>
          <pc:docMk/>
          <pc:sldMk cId="0" sldId="258"/>
        </pc:sldMkLst>
      </pc:sldChg>
      <pc:sldChg chg="modSp">
        <pc:chgData name="Elisabet Nilsson" userId="S::elisabet.nilsson_mau.se#ext#@aarhusuniversitet.onmicrosoft.com::1881d135-8979-4de0-99db-2a54b4340406" providerId="AD" clId="Web-{CA1B49D1-6D75-FD80-87EA-1573A9B7A208}" dt="2024-05-02T07:51:36.287" v="0"/>
        <pc:sldMkLst>
          <pc:docMk/>
          <pc:sldMk cId="2685662338" sldId="278"/>
        </pc:sldMkLst>
      </pc:sldChg>
      <pc:sldChg chg="modSp">
        <pc:chgData name="Elisabet Nilsson" userId="S::elisabet.nilsson_mau.se#ext#@aarhusuniversitet.onmicrosoft.com::1881d135-8979-4de0-99db-2a54b4340406" providerId="AD" clId="Web-{CA1B49D1-6D75-FD80-87EA-1573A9B7A208}" dt="2024-05-02T07:51:36.287" v="0"/>
        <pc:sldMkLst>
          <pc:docMk/>
          <pc:sldMk cId="3557446463" sldId="279"/>
        </pc:sldMkLst>
      </pc:sldChg>
      <pc:sldChg chg="modSp">
        <pc:chgData name="Elisabet Nilsson" userId="S::elisabet.nilsson_mau.se#ext#@aarhusuniversitet.onmicrosoft.com::1881d135-8979-4de0-99db-2a54b4340406" providerId="AD" clId="Web-{CA1B49D1-6D75-FD80-87EA-1573A9B7A208}" dt="2024-05-02T07:51:36.287" v="0"/>
        <pc:sldMkLst>
          <pc:docMk/>
          <pc:sldMk cId="1894328945" sldId="280"/>
        </pc:sldMkLst>
      </pc:sldChg>
      <pc:sldChg chg="addSp delSp modSp">
        <pc:chgData name="Elisabet Nilsson" userId="S::elisabet.nilsson_mau.se#ext#@aarhusuniversitet.onmicrosoft.com::1881d135-8979-4de0-99db-2a54b4340406" providerId="AD" clId="Web-{CA1B49D1-6D75-FD80-87EA-1573A9B7A208}" dt="2024-05-02T07:52:23.990" v="14"/>
        <pc:sldMkLst>
          <pc:docMk/>
          <pc:sldMk cId="3496093580" sldId="281"/>
        </pc:sldMkLst>
      </pc:sldChg>
      <pc:sldChg chg="addSp">
        <pc:chgData name="Elisabet Nilsson" userId="S::elisabet.nilsson_mau.se#ext#@aarhusuniversitet.onmicrosoft.com::1881d135-8979-4de0-99db-2a54b4340406" providerId="AD" clId="Web-{CA1B49D1-6D75-FD80-87EA-1573A9B7A208}" dt="2024-05-02T07:51:57.912" v="3"/>
        <pc:sldMkLst>
          <pc:docMk/>
          <pc:sldMk cId="2681902740" sldId="282"/>
        </pc:sldMkLst>
      </pc:sldChg>
      <pc:sldChg chg="addSp">
        <pc:chgData name="Elisabet Nilsson" userId="S::elisabet.nilsson_mau.se#ext#@aarhusuniversitet.onmicrosoft.com::1881d135-8979-4de0-99db-2a54b4340406" providerId="AD" clId="Web-{CA1B49D1-6D75-FD80-87EA-1573A9B7A208}" dt="2024-05-02T07:51:59.959" v="4"/>
        <pc:sldMkLst>
          <pc:docMk/>
          <pc:sldMk cId="1202742556" sldId="283"/>
        </pc:sldMkLst>
      </pc:sldChg>
      <pc:sldMasterChg chg="modSp modSldLayout">
        <pc:chgData name="Elisabet Nilsson" userId="S::elisabet.nilsson_mau.se#ext#@aarhusuniversitet.onmicrosoft.com::1881d135-8979-4de0-99db-2a54b4340406" providerId="AD" clId="Web-{CA1B49D1-6D75-FD80-87EA-1573A9B7A208}" dt="2024-05-02T07:51:36.287" v="0"/>
        <pc:sldMasterMkLst>
          <pc:docMk/>
          <pc:sldMasterMk cId="0" sldId="2147483660"/>
        </pc:sldMasterMkLst>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48"/>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49"/>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0"/>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1"/>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2"/>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3"/>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4"/>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5"/>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6"/>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7"/>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8"/>
          </pc:sldLayoutMkLst>
        </pc:sldLayoutChg>
        <pc:sldLayoutChg chg="modSp">
          <pc:chgData name="Elisabet Nilsson" userId="S::elisabet.nilsson_mau.se#ext#@aarhusuniversitet.onmicrosoft.com::1881d135-8979-4de0-99db-2a54b4340406" providerId="AD" clId="Web-{CA1B49D1-6D75-FD80-87EA-1573A9B7A208}" dt="2024-05-02T07:51:36.287" v="0"/>
          <pc:sldLayoutMkLst>
            <pc:docMk/>
            <pc:sldMasterMk cId="0" sldId="2147483660"/>
            <pc:sldLayoutMk cId="0" sldId="2147483659"/>
          </pc:sldLayoutMkLst>
        </pc:sldLayoutChg>
      </pc:sldMasterChg>
    </pc:docChg>
  </pc:docChgLst>
  <pc:docChgLst>
    <pc:chgData name="Elisabet Nilsson" userId="S::elisabet.nilsson_mau.se#ext#@aarhusuniversitet.onmicrosoft.com::1881d135-8979-4de0-99db-2a54b4340406" providerId="AD" clId="Web-{2DB8CBFD-06BE-2544-37D5-62A4C8645D55}"/>
    <pc:docChg chg="modSld">
      <pc:chgData name="Elisabet Nilsson" userId="S::elisabet.nilsson_mau.se#ext#@aarhusuniversitet.onmicrosoft.com::1881d135-8979-4de0-99db-2a54b4340406" providerId="AD" clId="Web-{2DB8CBFD-06BE-2544-37D5-62A4C8645D55}" dt="2024-05-02T10:52:47.350" v="7" actId="20577"/>
      <pc:docMkLst>
        <pc:docMk/>
      </pc:docMkLst>
      <pc:sldChg chg="modSp">
        <pc:chgData name="Elisabet Nilsson" userId="S::elisabet.nilsson_mau.se#ext#@aarhusuniversitet.onmicrosoft.com::1881d135-8979-4de0-99db-2a54b4340406" providerId="AD" clId="Web-{2DB8CBFD-06BE-2544-37D5-62A4C8645D55}" dt="2024-05-02T10:52:47.350" v="7" actId="20577"/>
        <pc:sldMkLst>
          <pc:docMk/>
          <pc:sldMk cId="2685662338" sldId="278"/>
        </pc:sldMkLst>
      </pc:sldChg>
    </pc:docChg>
  </pc:docChgLst>
  <pc:docChgLst>
    <pc:chgData name="Elisabet Nilsson" userId="S::elisabet.nilsson_mau.se#ext#@aarhusuniversitet.onmicrosoft.com::1881d135-8979-4de0-99db-2a54b4340406" providerId="AD" clId="Web-{E3A42CC2-FCA7-D77E-B5C8-56412E11E547}"/>
    <pc:docChg chg="modSld">
      <pc:chgData name="Elisabet Nilsson" userId="S::elisabet.nilsson_mau.se#ext#@aarhusuniversitet.onmicrosoft.com::1881d135-8979-4de0-99db-2a54b4340406" providerId="AD" clId="Web-{E3A42CC2-FCA7-D77E-B5C8-56412E11E547}" dt="2024-03-07T13:30:25.548" v="2"/>
      <pc:docMkLst>
        <pc:docMk/>
      </pc:docMkLst>
      <pc:sldChg chg="delSp">
        <pc:chgData name="Elisabet Nilsson" userId="S::elisabet.nilsson_mau.se#ext#@aarhusuniversitet.onmicrosoft.com::1881d135-8979-4de0-99db-2a54b4340406" providerId="AD" clId="Web-{E3A42CC2-FCA7-D77E-B5C8-56412E11E547}" dt="2024-03-07T13:30:19.845" v="0"/>
        <pc:sldMkLst>
          <pc:docMk/>
          <pc:sldMk cId="0" sldId="258"/>
        </pc:sldMkLst>
      </pc:sldChg>
      <pc:sldChg chg="delSp">
        <pc:chgData name="Elisabet Nilsson" userId="S::elisabet.nilsson_mau.se#ext#@aarhusuniversitet.onmicrosoft.com::1881d135-8979-4de0-99db-2a54b4340406" providerId="AD" clId="Web-{E3A42CC2-FCA7-D77E-B5C8-56412E11E547}" dt="2024-03-07T13:30:25.548" v="2"/>
        <pc:sldMkLst>
          <pc:docMk/>
          <pc:sldMk cId="3557446463" sldId="279"/>
        </pc:sldMkLst>
      </pc:sldChg>
      <pc:sldChg chg="delSp">
        <pc:chgData name="Elisabet Nilsson" userId="S::elisabet.nilsson_mau.se#ext#@aarhusuniversitet.onmicrosoft.com::1881d135-8979-4de0-99db-2a54b4340406" providerId="AD" clId="Web-{E3A42CC2-FCA7-D77E-B5C8-56412E11E547}" dt="2024-03-07T13:30:21.829" v="1"/>
        <pc:sldMkLst>
          <pc:docMk/>
          <pc:sldMk cId="3496093580" sldId="281"/>
        </pc:sldMkLst>
      </pc:sldChg>
    </pc:docChg>
  </pc:docChgLst>
  <pc:docChgLst>
    <pc:chgData name="Rikke Hagensby Jensen" userId="449b6956-257c-4191-8392-bb740e8c5449" providerId="ADAL" clId="{30F1C6A9-114A-6748-9E10-ED8D9C90F2D9}"/>
    <pc:docChg chg="undo custSel addSld delSld modSld sldOrd modMainMaster">
      <pc:chgData name="Rikke Hagensby Jensen" userId="449b6956-257c-4191-8392-bb740e8c5449" providerId="ADAL" clId="{30F1C6A9-114A-6748-9E10-ED8D9C90F2D9}" dt="2024-12-19T20:41:51.199" v="179" actId="20577"/>
      <pc:docMkLst>
        <pc:docMk/>
      </pc:docMkLst>
      <pc:sldChg chg="addSp delSp modSp mod">
        <pc:chgData name="Rikke Hagensby Jensen" userId="449b6956-257c-4191-8392-bb740e8c5449" providerId="ADAL" clId="{30F1C6A9-114A-6748-9E10-ED8D9C90F2D9}" dt="2024-12-12T11:53:47.341" v="53" actId="1076"/>
        <pc:sldMkLst>
          <pc:docMk/>
          <pc:sldMk cId="0" sldId="256"/>
        </pc:sldMkLst>
        <pc:spChg chg="mod">
          <ac:chgData name="Rikke Hagensby Jensen" userId="449b6956-257c-4191-8392-bb740e8c5449" providerId="ADAL" clId="{30F1C6A9-114A-6748-9E10-ED8D9C90F2D9}" dt="2024-12-12T11:53:13.727" v="51" actId="20577"/>
          <ac:spMkLst>
            <pc:docMk/>
            <pc:sldMk cId="0" sldId="256"/>
            <ac:spMk id="3" creationId="{AACB61B2-83B1-4619-CE54-129B4F9B839F}"/>
          </ac:spMkLst>
        </pc:spChg>
        <pc:picChg chg="mod">
          <ac:chgData name="Rikke Hagensby Jensen" userId="449b6956-257c-4191-8392-bb740e8c5449" providerId="ADAL" clId="{30F1C6A9-114A-6748-9E10-ED8D9C90F2D9}" dt="2024-12-12T11:53:47.341" v="53" actId="1076"/>
          <ac:picMkLst>
            <pc:docMk/>
            <pc:sldMk cId="0" sldId="256"/>
            <ac:picMk id="2" creationId="{54DC04A2-D7F8-8CC7-576C-F49AF0C0B4BD}"/>
          </ac:picMkLst>
        </pc:picChg>
      </pc:sldChg>
      <pc:sldChg chg="modSp">
        <pc:chgData name="Rikke Hagensby Jensen" userId="449b6956-257c-4191-8392-bb740e8c5449" providerId="ADAL" clId="{30F1C6A9-114A-6748-9E10-ED8D9C90F2D9}" dt="2024-12-12T10:16:56.049" v="3"/>
        <pc:sldMkLst>
          <pc:docMk/>
          <pc:sldMk cId="2685662338" sldId="278"/>
        </pc:sldMkLst>
        <pc:spChg chg="mod">
          <ac:chgData name="Rikke Hagensby Jensen" userId="449b6956-257c-4191-8392-bb740e8c5449" providerId="ADAL" clId="{30F1C6A9-114A-6748-9E10-ED8D9C90F2D9}" dt="2024-12-12T10:16:56.049" v="3"/>
          <ac:spMkLst>
            <pc:docMk/>
            <pc:sldMk cId="2685662338" sldId="278"/>
            <ac:spMk id="3" creationId="{6E0C358F-F65F-E242-ACE6-4D3E98081FA0}"/>
          </ac:spMkLst>
        </pc:spChg>
        <pc:spChg chg="mod">
          <ac:chgData name="Rikke Hagensby Jensen" userId="449b6956-257c-4191-8392-bb740e8c5449" providerId="ADAL" clId="{30F1C6A9-114A-6748-9E10-ED8D9C90F2D9}" dt="2024-12-12T10:16:56.049" v="3"/>
          <ac:spMkLst>
            <pc:docMk/>
            <pc:sldMk cId="2685662338" sldId="278"/>
            <ac:spMk id="5" creationId="{C8BF4586-C96B-8727-94C4-75F524140D35}"/>
          </ac:spMkLst>
        </pc:spChg>
        <pc:spChg chg="mod">
          <ac:chgData name="Rikke Hagensby Jensen" userId="449b6956-257c-4191-8392-bb740e8c5449" providerId="ADAL" clId="{30F1C6A9-114A-6748-9E10-ED8D9C90F2D9}" dt="2024-12-12T10:16:56.049" v="3"/>
          <ac:spMkLst>
            <pc:docMk/>
            <pc:sldMk cId="2685662338" sldId="278"/>
            <ac:spMk id="81" creationId="{00000000-0000-0000-0000-000000000000}"/>
          </ac:spMkLst>
        </pc:spChg>
      </pc:sldChg>
      <pc:sldChg chg="modSp">
        <pc:chgData name="Rikke Hagensby Jensen" userId="449b6956-257c-4191-8392-bb740e8c5449" providerId="ADAL" clId="{30F1C6A9-114A-6748-9E10-ED8D9C90F2D9}" dt="2024-12-12T10:16:56.049" v="3"/>
        <pc:sldMkLst>
          <pc:docMk/>
          <pc:sldMk cId="1202742556" sldId="283"/>
        </pc:sldMkLst>
        <pc:spChg chg="mod">
          <ac:chgData name="Rikke Hagensby Jensen" userId="449b6956-257c-4191-8392-bb740e8c5449" providerId="ADAL" clId="{30F1C6A9-114A-6748-9E10-ED8D9C90F2D9}" dt="2024-12-12T10:16:56.049" v="3"/>
          <ac:spMkLst>
            <pc:docMk/>
            <pc:sldMk cId="1202742556" sldId="283"/>
            <ac:spMk id="6" creationId="{E3F40E3B-C3C7-787E-D572-0A3BA28E2902}"/>
          </ac:spMkLst>
        </pc:spChg>
      </pc:sldChg>
      <pc:sldChg chg="modSp mod">
        <pc:chgData name="Rikke Hagensby Jensen" userId="449b6956-257c-4191-8392-bb740e8c5449" providerId="ADAL" clId="{30F1C6A9-114A-6748-9E10-ED8D9C90F2D9}" dt="2024-12-12T10:22:48.401" v="14" actId="20577"/>
        <pc:sldMkLst>
          <pc:docMk/>
          <pc:sldMk cId="2559094129" sldId="284"/>
        </pc:sldMkLst>
        <pc:spChg chg="mod">
          <ac:chgData name="Rikke Hagensby Jensen" userId="449b6956-257c-4191-8392-bb740e8c5449" providerId="ADAL" clId="{30F1C6A9-114A-6748-9E10-ED8D9C90F2D9}" dt="2024-12-12T10:22:48.401" v="14" actId="20577"/>
          <ac:spMkLst>
            <pc:docMk/>
            <pc:sldMk cId="2559094129" sldId="284"/>
            <ac:spMk id="3" creationId="{6E0C358F-F65F-E242-ACE6-4D3E98081FA0}"/>
          </ac:spMkLst>
        </pc:spChg>
        <pc:spChg chg="mod">
          <ac:chgData name="Rikke Hagensby Jensen" userId="449b6956-257c-4191-8392-bb740e8c5449" providerId="ADAL" clId="{30F1C6A9-114A-6748-9E10-ED8D9C90F2D9}" dt="2024-12-12T10:16:56.049" v="3"/>
          <ac:spMkLst>
            <pc:docMk/>
            <pc:sldMk cId="2559094129" sldId="284"/>
            <ac:spMk id="81" creationId="{00000000-0000-0000-0000-000000000000}"/>
          </ac:spMkLst>
        </pc:spChg>
      </pc:sldChg>
      <pc:sldChg chg="modSp mod">
        <pc:chgData name="Rikke Hagensby Jensen" userId="449b6956-257c-4191-8392-bb740e8c5449" providerId="ADAL" clId="{30F1C6A9-114A-6748-9E10-ED8D9C90F2D9}" dt="2024-12-19T20:41:05.711" v="156" actId="255"/>
        <pc:sldMkLst>
          <pc:docMk/>
          <pc:sldMk cId="3115628147" sldId="285"/>
        </pc:sldMkLst>
        <pc:spChg chg="mod">
          <ac:chgData name="Rikke Hagensby Jensen" userId="449b6956-257c-4191-8392-bb740e8c5449" providerId="ADAL" clId="{30F1C6A9-114A-6748-9E10-ED8D9C90F2D9}" dt="2024-12-19T20:41:05.711" v="156" actId="255"/>
          <ac:spMkLst>
            <pc:docMk/>
            <pc:sldMk cId="3115628147" sldId="285"/>
            <ac:spMk id="3" creationId="{6E0C358F-F65F-E242-ACE6-4D3E98081FA0}"/>
          </ac:spMkLst>
        </pc:spChg>
        <pc:spChg chg="mod">
          <ac:chgData name="Rikke Hagensby Jensen" userId="449b6956-257c-4191-8392-bb740e8c5449" providerId="ADAL" clId="{30F1C6A9-114A-6748-9E10-ED8D9C90F2D9}" dt="2024-12-12T10:16:56.049" v="3"/>
          <ac:spMkLst>
            <pc:docMk/>
            <pc:sldMk cId="3115628147" sldId="285"/>
            <ac:spMk id="81" creationId="{00000000-0000-0000-0000-000000000000}"/>
          </ac:spMkLst>
        </pc:spChg>
      </pc:sldChg>
      <pc:sldChg chg="addSp modSp mod">
        <pc:chgData name="Rikke Hagensby Jensen" userId="449b6956-257c-4191-8392-bb740e8c5449" providerId="ADAL" clId="{30F1C6A9-114A-6748-9E10-ED8D9C90F2D9}" dt="2024-12-12T11:54:16.114" v="63" actId="1035"/>
        <pc:sldMkLst>
          <pc:docMk/>
          <pc:sldMk cId="3343112714" sldId="287"/>
        </pc:sldMkLst>
        <pc:spChg chg="mod">
          <ac:chgData name="Rikke Hagensby Jensen" userId="449b6956-257c-4191-8392-bb740e8c5449" providerId="ADAL" clId="{30F1C6A9-114A-6748-9E10-ED8D9C90F2D9}" dt="2024-12-12T10:16:56.049" v="3"/>
          <ac:spMkLst>
            <pc:docMk/>
            <pc:sldMk cId="3343112714" sldId="287"/>
            <ac:spMk id="3" creationId="{031C8866-A517-18BA-DA3B-7AEA38B17F25}"/>
          </ac:spMkLst>
        </pc:spChg>
        <pc:spChg chg="mod">
          <ac:chgData name="Rikke Hagensby Jensen" userId="449b6956-257c-4191-8392-bb740e8c5449" providerId="ADAL" clId="{30F1C6A9-114A-6748-9E10-ED8D9C90F2D9}" dt="2024-12-12T11:54:16.114" v="63" actId="1035"/>
          <ac:spMkLst>
            <pc:docMk/>
            <pc:sldMk cId="3343112714" sldId="287"/>
            <ac:spMk id="7" creationId="{A6C337DF-FA4C-C16F-1C77-A28AA1B21837}"/>
          </ac:spMkLst>
        </pc:spChg>
        <pc:picChg chg="add mod">
          <ac:chgData name="Rikke Hagensby Jensen" userId="449b6956-257c-4191-8392-bb740e8c5449" providerId="ADAL" clId="{30F1C6A9-114A-6748-9E10-ED8D9C90F2D9}" dt="2024-12-12T11:54:03.555" v="56"/>
          <ac:picMkLst>
            <pc:docMk/>
            <pc:sldMk cId="3343112714" sldId="287"/>
            <ac:picMk id="4" creationId="{A2F4029D-A780-E44F-DA31-EDE34A844531}"/>
          </ac:picMkLst>
        </pc:picChg>
      </pc:sldChg>
      <pc:sldChg chg="modSp">
        <pc:chgData name="Rikke Hagensby Jensen" userId="449b6956-257c-4191-8392-bb740e8c5449" providerId="ADAL" clId="{30F1C6A9-114A-6748-9E10-ED8D9C90F2D9}" dt="2024-12-12T10:16:56.049" v="3"/>
        <pc:sldMkLst>
          <pc:docMk/>
          <pc:sldMk cId="1609998861" sldId="288"/>
        </pc:sldMkLst>
        <pc:spChg chg="mod">
          <ac:chgData name="Rikke Hagensby Jensen" userId="449b6956-257c-4191-8392-bb740e8c5449" providerId="ADAL" clId="{30F1C6A9-114A-6748-9E10-ED8D9C90F2D9}" dt="2024-12-12T10:16:56.049" v="3"/>
          <ac:spMkLst>
            <pc:docMk/>
            <pc:sldMk cId="1609998861" sldId="288"/>
            <ac:spMk id="3" creationId="{6D87D0BA-F35A-F879-6F42-6AFB9C98A2FA}"/>
          </ac:spMkLst>
        </pc:spChg>
        <pc:spChg chg="mod">
          <ac:chgData name="Rikke Hagensby Jensen" userId="449b6956-257c-4191-8392-bb740e8c5449" providerId="ADAL" clId="{30F1C6A9-114A-6748-9E10-ED8D9C90F2D9}" dt="2024-12-12T10:16:56.049" v="3"/>
          <ac:spMkLst>
            <pc:docMk/>
            <pc:sldMk cId="1609998861" sldId="288"/>
            <ac:spMk id="4" creationId="{D8FAC79A-C7B0-7144-4E40-16FAA3E45F11}"/>
          </ac:spMkLst>
        </pc:spChg>
        <pc:spChg chg="mod">
          <ac:chgData name="Rikke Hagensby Jensen" userId="449b6956-257c-4191-8392-bb740e8c5449" providerId="ADAL" clId="{30F1C6A9-114A-6748-9E10-ED8D9C90F2D9}" dt="2024-12-12T10:16:56.049" v="3"/>
          <ac:spMkLst>
            <pc:docMk/>
            <pc:sldMk cId="1609998861" sldId="288"/>
            <ac:spMk id="6" creationId="{48EAAA40-A9CD-D041-074A-E4DFF7D2BC41}"/>
          </ac:spMkLst>
        </pc:spChg>
        <pc:spChg chg="mod">
          <ac:chgData name="Rikke Hagensby Jensen" userId="449b6956-257c-4191-8392-bb740e8c5449" providerId="ADAL" clId="{30F1C6A9-114A-6748-9E10-ED8D9C90F2D9}" dt="2024-12-12T10:16:56.049" v="3"/>
          <ac:spMkLst>
            <pc:docMk/>
            <pc:sldMk cId="1609998861" sldId="288"/>
            <ac:spMk id="81" creationId="{25898DDC-DD7A-CCF0-578A-B405CDD8D9B7}"/>
          </ac:spMkLst>
        </pc:spChg>
      </pc:sldChg>
      <pc:sldChg chg="modSp">
        <pc:chgData name="Rikke Hagensby Jensen" userId="449b6956-257c-4191-8392-bb740e8c5449" providerId="ADAL" clId="{30F1C6A9-114A-6748-9E10-ED8D9C90F2D9}" dt="2024-12-12T10:16:56.049" v="3"/>
        <pc:sldMkLst>
          <pc:docMk/>
          <pc:sldMk cId="3559940667" sldId="291"/>
        </pc:sldMkLst>
        <pc:spChg chg="mod">
          <ac:chgData name="Rikke Hagensby Jensen" userId="449b6956-257c-4191-8392-bb740e8c5449" providerId="ADAL" clId="{30F1C6A9-114A-6748-9E10-ED8D9C90F2D9}" dt="2024-12-12T10:16:56.049" v="3"/>
          <ac:spMkLst>
            <pc:docMk/>
            <pc:sldMk cId="3559940667" sldId="291"/>
            <ac:spMk id="3" creationId="{99585524-2B35-DDD5-5056-F9B4DEFA6A9C}"/>
          </ac:spMkLst>
        </pc:spChg>
        <pc:spChg chg="mod">
          <ac:chgData name="Rikke Hagensby Jensen" userId="449b6956-257c-4191-8392-bb740e8c5449" providerId="ADAL" clId="{30F1C6A9-114A-6748-9E10-ED8D9C90F2D9}" dt="2024-12-12T10:16:56.049" v="3"/>
          <ac:spMkLst>
            <pc:docMk/>
            <pc:sldMk cId="3559940667" sldId="291"/>
            <ac:spMk id="4" creationId="{96F37D7A-C48D-B6B6-CC22-421C3550CB87}"/>
          </ac:spMkLst>
        </pc:spChg>
        <pc:spChg chg="mod">
          <ac:chgData name="Rikke Hagensby Jensen" userId="449b6956-257c-4191-8392-bb740e8c5449" providerId="ADAL" clId="{30F1C6A9-114A-6748-9E10-ED8D9C90F2D9}" dt="2024-12-12T10:16:56.049" v="3"/>
          <ac:spMkLst>
            <pc:docMk/>
            <pc:sldMk cId="3559940667" sldId="291"/>
            <ac:spMk id="81" creationId="{CD3DEEEF-23A5-263E-C9DF-C59F10D40722}"/>
          </ac:spMkLst>
        </pc:spChg>
      </pc:sldChg>
      <pc:sldChg chg="modSp">
        <pc:chgData name="Rikke Hagensby Jensen" userId="449b6956-257c-4191-8392-bb740e8c5449" providerId="ADAL" clId="{30F1C6A9-114A-6748-9E10-ED8D9C90F2D9}" dt="2024-12-12T10:16:56.049" v="3"/>
        <pc:sldMkLst>
          <pc:docMk/>
          <pc:sldMk cId="3583378627" sldId="292"/>
        </pc:sldMkLst>
        <pc:spChg chg="mod">
          <ac:chgData name="Rikke Hagensby Jensen" userId="449b6956-257c-4191-8392-bb740e8c5449" providerId="ADAL" clId="{30F1C6A9-114A-6748-9E10-ED8D9C90F2D9}" dt="2024-12-12T10:16:56.049" v="3"/>
          <ac:spMkLst>
            <pc:docMk/>
            <pc:sldMk cId="3583378627" sldId="292"/>
            <ac:spMk id="2" creationId="{76F92EE6-3677-11AB-40FA-25C870EB5E6A}"/>
          </ac:spMkLst>
        </pc:spChg>
        <pc:spChg chg="mod">
          <ac:chgData name="Rikke Hagensby Jensen" userId="449b6956-257c-4191-8392-bb740e8c5449" providerId="ADAL" clId="{30F1C6A9-114A-6748-9E10-ED8D9C90F2D9}" dt="2024-12-12T10:16:56.049" v="3"/>
          <ac:spMkLst>
            <pc:docMk/>
            <pc:sldMk cId="3583378627" sldId="292"/>
            <ac:spMk id="3" creationId="{F77388FD-F2CF-64BA-C1CA-B24CD00F9ABC}"/>
          </ac:spMkLst>
        </pc:spChg>
        <pc:spChg chg="mod">
          <ac:chgData name="Rikke Hagensby Jensen" userId="449b6956-257c-4191-8392-bb740e8c5449" providerId="ADAL" clId="{30F1C6A9-114A-6748-9E10-ED8D9C90F2D9}" dt="2024-12-12T10:16:56.049" v="3"/>
          <ac:spMkLst>
            <pc:docMk/>
            <pc:sldMk cId="3583378627" sldId="292"/>
            <ac:spMk id="81" creationId="{4D248889-A5FD-B145-F3BB-D49347BB2309}"/>
          </ac:spMkLst>
        </pc:spChg>
      </pc:sldChg>
      <pc:sldChg chg="modSp">
        <pc:chgData name="Rikke Hagensby Jensen" userId="449b6956-257c-4191-8392-bb740e8c5449" providerId="ADAL" clId="{30F1C6A9-114A-6748-9E10-ED8D9C90F2D9}" dt="2024-12-12T10:16:56.049" v="3"/>
        <pc:sldMkLst>
          <pc:docMk/>
          <pc:sldMk cId="3060084146" sldId="293"/>
        </pc:sldMkLst>
        <pc:spChg chg="mod">
          <ac:chgData name="Rikke Hagensby Jensen" userId="449b6956-257c-4191-8392-bb740e8c5449" providerId="ADAL" clId="{30F1C6A9-114A-6748-9E10-ED8D9C90F2D9}" dt="2024-12-12T10:16:56.049" v="3"/>
          <ac:spMkLst>
            <pc:docMk/>
            <pc:sldMk cId="3060084146" sldId="293"/>
            <ac:spMk id="2" creationId="{9F652416-6282-ECC6-7B56-D09B3424C594}"/>
          </ac:spMkLst>
        </pc:spChg>
        <pc:spChg chg="mod">
          <ac:chgData name="Rikke Hagensby Jensen" userId="449b6956-257c-4191-8392-bb740e8c5449" providerId="ADAL" clId="{30F1C6A9-114A-6748-9E10-ED8D9C90F2D9}" dt="2024-12-12T10:16:56.049" v="3"/>
          <ac:spMkLst>
            <pc:docMk/>
            <pc:sldMk cId="3060084146" sldId="293"/>
            <ac:spMk id="3" creationId="{4E4E3535-BF17-7405-80D4-59CF09C3474E}"/>
          </ac:spMkLst>
        </pc:spChg>
        <pc:spChg chg="mod">
          <ac:chgData name="Rikke Hagensby Jensen" userId="449b6956-257c-4191-8392-bb740e8c5449" providerId="ADAL" clId="{30F1C6A9-114A-6748-9E10-ED8D9C90F2D9}" dt="2024-12-12T10:16:10.729" v="1"/>
          <ac:spMkLst>
            <pc:docMk/>
            <pc:sldMk cId="3060084146" sldId="293"/>
            <ac:spMk id="8" creationId="{9C895E0E-63A3-229A-979C-B7C34C381687}"/>
          </ac:spMkLst>
        </pc:spChg>
        <pc:spChg chg="mod">
          <ac:chgData name="Rikke Hagensby Jensen" userId="449b6956-257c-4191-8392-bb740e8c5449" providerId="ADAL" clId="{30F1C6A9-114A-6748-9E10-ED8D9C90F2D9}" dt="2024-12-12T10:16:56.049" v="3"/>
          <ac:spMkLst>
            <pc:docMk/>
            <pc:sldMk cId="3060084146" sldId="293"/>
            <ac:spMk id="12" creationId="{8496797D-AD2F-DB8F-590D-6B145742FB80}"/>
          </ac:spMkLst>
        </pc:spChg>
        <pc:spChg chg="mod">
          <ac:chgData name="Rikke Hagensby Jensen" userId="449b6956-257c-4191-8392-bb740e8c5449" providerId="ADAL" clId="{30F1C6A9-114A-6748-9E10-ED8D9C90F2D9}" dt="2024-12-12T10:16:56.049" v="3"/>
          <ac:spMkLst>
            <pc:docMk/>
            <pc:sldMk cId="3060084146" sldId="293"/>
            <ac:spMk id="13" creationId="{C198CE78-703C-325E-8A1E-08B5553C1287}"/>
          </ac:spMkLst>
        </pc:spChg>
        <pc:spChg chg="mod">
          <ac:chgData name="Rikke Hagensby Jensen" userId="449b6956-257c-4191-8392-bb740e8c5449" providerId="ADAL" clId="{30F1C6A9-114A-6748-9E10-ED8D9C90F2D9}" dt="2024-12-12T10:16:56.049" v="3"/>
          <ac:spMkLst>
            <pc:docMk/>
            <pc:sldMk cId="3060084146" sldId="293"/>
            <ac:spMk id="15" creationId="{697C7C88-66A6-60E8-5139-4758C7E873C9}"/>
          </ac:spMkLst>
        </pc:spChg>
        <pc:spChg chg="mod">
          <ac:chgData name="Rikke Hagensby Jensen" userId="449b6956-257c-4191-8392-bb740e8c5449" providerId="ADAL" clId="{30F1C6A9-114A-6748-9E10-ED8D9C90F2D9}" dt="2024-12-12T10:16:56.049" v="3"/>
          <ac:spMkLst>
            <pc:docMk/>
            <pc:sldMk cId="3060084146" sldId="293"/>
            <ac:spMk id="31" creationId="{22D21F49-37D7-637C-83C7-ACBF2D208CC8}"/>
          </ac:spMkLst>
        </pc:spChg>
      </pc:sldChg>
      <pc:sldChg chg="modSp">
        <pc:chgData name="Rikke Hagensby Jensen" userId="449b6956-257c-4191-8392-bb740e8c5449" providerId="ADAL" clId="{30F1C6A9-114A-6748-9E10-ED8D9C90F2D9}" dt="2024-12-12T10:16:56.049" v="3"/>
        <pc:sldMkLst>
          <pc:docMk/>
          <pc:sldMk cId="3280426404" sldId="294"/>
        </pc:sldMkLst>
        <pc:spChg chg="mod">
          <ac:chgData name="Rikke Hagensby Jensen" userId="449b6956-257c-4191-8392-bb740e8c5449" providerId="ADAL" clId="{30F1C6A9-114A-6748-9E10-ED8D9C90F2D9}" dt="2024-12-12T10:16:56.049" v="3"/>
          <ac:spMkLst>
            <pc:docMk/>
            <pc:sldMk cId="3280426404" sldId="294"/>
            <ac:spMk id="2" creationId="{F271158F-AADD-5298-BE18-5AAB8513E808}"/>
          </ac:spMkLst>
        </pc:spChg>
        <pc:spChg chg="mod">
          <ac:chgData name="Rikke Hagensby Jensen" userId="449b6956-257c-4191-8392-bb740e8c5449" providerId="ADAL" clId="{30F1C6A9-114A-6748-9E10-ED8D9C90F2D9}" dt="2024-12-12T10:16:56.049" v="3"/>
          <ac:spMkLst>
            <pc:docMk/>
            <pc:sldMk cId="3280426404" sldId="294"/>
            <ac:spMk id="81" creationId="{844F72A0-E216-DA55-11EC-D0B6BC2C0495}"/>
          </ac:spMkLst>
        </pc:spChg>
      </pc:sldChg>
      <pc:sldChg chg="modSp">
        <pc:chgData name="Rikke Hagensby Jensen" userId="449b6956-257c-4191-8392-bb740e8c5449" providerId="ADAL" clId="{30F1C6A9-114A-6748-9E10-ED8D9C90F2D9}" dt="2024-12-12T10:16:56.049" v="3"/>
        <pc:sldMkLst>
          <pc:docMk/>
          <pc:sldMk cId="3838204326" sldId="295"/>
        </pc:sldMkLst>
        <pc:spChg chg="mod">
          <ac:chgData name="Rikke Hagensby Jensen" userId="449b6956-257c-4191-8392-bb740e8c5449" providerId="ADAL" clId="{30F1C6A9-114A-6748-9E10-ED8D9C90F2D9}" dt="2024-12-12T10:16:56.049" v="3"/>
          <ac:spMkLst>
            <pc:docMk/>
            <pc:sldMk cId="3838204326" sldId="295"/>
            <ac:spMk id="4" creationId="{CD6119A5-E47C-D411-66F2-6BCCD301E284}"/>
          </ac:spMkLst>
        </pc:spChg>
        <pc:spChg chg="mod">
          <ac:chgData name="Rikke Hagensby Jensen" userId="449b6956-257c-4191-8392-bb740e8c5449" providerId="ADAL" clId="{30F1C6A9-114A-6748-9E10-ED8D9C90F2D9}" dt="2024-12-12T10:16:56.049" v="3"/>
          <ac:spMkLst>
            <pc:docMk/>
            <pc:sldMk cId="3838204326" sldId="295"/>
            <ac:spMk id="81" creationId="{1D1D875C-27C3-4E52-29C7-D11F043AFFC0}"/>
          </ac:spMkLst>
        </pc:spChg>
      </pc:sldChg>
      <pc:sldChg chg="modSp">
        <pc:chgData name="Rikke Hagensby Jensen" userId="449b6956-257c-4191-8392-bb740e8c5449" providerId="ADAL" clId="{30F1C6A9-114A-6748-9E10-ED8D9C90F2D9}" dt="2024-12-12T10:16:56.049" v="3"/>
        <pc:sldMkLst>
          <pc:docMk/>
          <pc:sldMk cId="3700888004" sldId="296"/>
        </pc:sldMkLst>
        <pc:spChg chg="mod">
          <ac:chgData name="Rikke Hagensby Jensen" userId="449b6956-257c-4191-8392-bb740e8c5449" providerId="ADAL" clId="{30F1C6A9-114A-6748-9E10-ED8D9C90F2D9}" dt="2024-12-12T10:16:56.049" v="3"/>
          <ac:spMkLst>
            <pc:docMk/>
            <pc:sldMk cId="3700888004" sldId="296"/>
            <ac:spMk id="2" creationId="{99E44337-A8B4-BCBE-0818-E207D18166ED}"/>
          </ac:spMkLst>
        </pc:spChg>
        <pc:spChg chg="mod">
          <ac:chgData name="Rikke Hagensby Jensen" userId="449b6956-257c-4191-8392-bb740e8c5449" providerId="ADAL" clId="{30F1C6A9-114A-6748-9E10-ED8D9C90F2D9}" dt="2024-12-12T10:16:56.049" v="3"/>
          <ac:spMkLst>
            <pc:docMk/>
            <pc:sldMk cId="3700888004" sldId="296"/>
            <ac:spMk id="3" creationId="{58EC2687-27A3-D874-2F7D-C30A1EDB1CE3}"/>
          </ac:spMkLst>
        </pc:spChg>
        <pc:spChg chg="mod">
          <ac:chgData name="Rikke Hagensby Jensen" userId="449b6956-257c-4191-8392-bb740e8c5449" providerId="ADAL" clId="{30F1C6A9-114A-6748-9E10-ED8D9C90F2D9}" dt="2024-12-12T10:16:56.049" v="3"/>
          <ac:spMkLst>
            <pc:docMk/>
            <pc:sldMk cId="3700888004" sldId="296"/>
            <ac:spMk id="4" creationId="{9F850CD9-C8D3-A169-718D-C33E4BBF7B82}"/>
          </ac:spMkLst>
        </pc:spChg>
        <pc:spChg chg="mod">
          <ac:chgData name="Rikke Hagensby Jensen" userId="449b6956-257c-4191-8392-bb740e8c5449" providerId="ADAL" clId="{30F1C6A9-114A-6748-9E10-ED8D9C90F2D9}" dt="2024-12-12T10:16:56.049" v="3"/>
          <ac:spMkLst>
            <pc:docMk/>
            <pc:sldMk cId="3700888004" sldId="296"/>
            <ac:spMk id="81" creationId="{9DCD351B-4163-9589-57C8-E30DC41B4EC6}"/>
          </ac:spMkLst>
        </pc:spChg>
      </pc:sldChg>
      <pc:sldChg chg="modSp">
        <pc:chgData name="Rikke Hagensby Jensen" userId="449b6956-257c-4191-8392-bb740e8c5449" providerId="ADAL" clId="{30F1C6A9-114A-6748-9E10-ED8D9C90F2D9}" dt="2024-12-12T10:16:56.049" v="3"/>
        <pc:sldMkLst>
          <pc:docMk/>
          <pc:sldMk cId="271349439" sldId="299"/>
        </pc:sldMkLst>
        <pc:spChg chg="mod">
          <ac:chgData name="Rikke Hagensby Jensen" userId="449b6956-257c-4191-8392-bb740e8c5449" providerId="ADAL" clId="{30F1C6A9-114A-6748-9E10-ED8D9C90F2D9}" dt="2024-12-12T10:16:56.049" v="3"/>
          <ac:spMkLst>
            <pc:docMk/>
            <pc:sldMk cId="271349439" sldId="299"/>
            <ac:spMk id="2" creationId="{5D2DF77F-FF23-BD24-8F3E-9DC16DAB1837}"/>
          </ac:spMkLst>
        </pc:spChg>
        <pc:spChg chg="mod">
          <ac:chgData name="Rikke Hagensby Jensen" userId="449b6956-257c-4191-8392-bb740e8c5449" providerId="ADAL" clId="{30F1C6A9-114A-6748-9E10-ED8D9C90F2D9}" dt="2024-12-12T10:16:56.049" v="3"/>
          <ac:spMkLst>
            <pc:docMk/>
            <pc:sldMk cId="271349439" sldId="299"/>
            <ac:spMk id="3" creationId="{38FA2C46-E5FC-4B5D-6689-364C477913A6}"/>
          </ac:spMkLst>
        </pc:spChg>
        <pc:spChg chg="mod">
          <ac:chgData name="Rikke Hagensby Jensen" userId="449b6956-257c-4191-8392-bb740e8c5449" providerId="ADAL" clId="{30F1C6A9-114A-6748-9E10-ED8D9C90F2D9}" dt="2024-12-12T10:16:56.049" v="3"/>
          <ac:spMkLst>
            <pc:docMk/>
            <pc:sldMk cId="271349439" sldId="299"/>
            <ac:spMk id="6" creationId="{CC81D2C2-6955-DD4F-1054-9F5F50EFE6AE}"/>
          </ac:spMkLst>
        </pc:spChg>
        <pc:spChg chg="mod">
          <ac:chgData name="Rikke Hagensby Jensen" userId="449b6956-257c-4191-8392-bb740e8c5449" providerId="ADAL" clId="{30F1C6A9-114A-6748-9E10-ED8D9C90F2D9}" dt="2024-12-12T10:16:56.049" v="3"/>
          <ac:spMkLst>
            <pc:docMk/>
            <pc:sldMk cId="271349439" sldId="299"/>
            <ac:spMk id="7" creationId="{65D0DCEA-CB35-A1DB-304E-89B06D8579CC}"/>
          </ac:spMkLst>
        </pc:spChg>
        <pc:spChg chg="mod">
          <ac:chgData name="Rikke Hagensby Jensen" userId="449b6956-257c-4191-8392-bb740e8c5449" providerId="ADAL" clId="{30F1C6A9-114A-6748-9E10-ED8D9C90F2D9}" dt="2024-12-12T10:16:10.729" v="1"/>
          <ac:spMkLst>
            <pc:docMk/>
            <pc:sldMk cId="271349439" sldId="299"/>
            <ac:spMk id="8" creationId="{D563169E-B1C5-3124-FA85-1D35BC54E72E}"/>
          </ac:spMkLst>
        </pc:spChg>
        <pc:spChg chg="mod">
          <ac:chgData name="Rikke Hagensby Jensen" userId="449b6956-257c-4191-8392-bb740e8c5449" providerId="ADAL" clId="{30F1C6A9-114A-6748-9E10-ED8D9C90F2D9}" dt="2024-12-12T10:16:56.049" v="3"/>
          <ac:spMkLst>
            <pc:docMk/>
            <pc:sldMk cId="271349439" sldId="299"/>
            <ac:spMk id="10" creationId="{043F2115-2F45-8CFB-00EE-8AD841D6C4A0}"/>
          </ac:spMkLst>
        </pc:spChg>
        <pc:spChg chg="mod">
          <ac:chgData name="Rikke Hagensby Jensen" userId="449b6956-257c-4191-8392-bb740e8c5449" providerId="ADAL" clId="{30F1C6A9-114A-6748-9E10-ED8D9C90F2D9}" dt="2024-12-12T10:16:56.049" v="3"/>
          <ac:spMkLst>
            <pc:docMk/>
            <pc:sldMk cId="271349439" sldId="299"/>
            <ac:spMk id="12" creationId="{AE27873C-DCF4-79C4-DC21-19F693DE30A3}"/>
          </ac:spMkLst>
        </pc:spChg>
        <pc:spChg chg="mod">
          <ac:chgData name="Rikke Hagensby Jensen" userId="449b6956-257c-4191-8392-bb740e8c5449" providerId="ADAL" clId="{30F1C6A9-114A-6748-9E10-ED8D9C90F2D9}" dt="2024-12-12T10:16:56.049" v="3"/>
          <ac:spMkLst>
            <pc:docMk/>
            <pc:sldMk cId="271349439" sldId="299"/>
            <ac:spMk id="13" creationId="{FA330784-C557-5325-87EF-C7A64CF347D3}"/>
          </ac:spMkLst>
        </pc:spChg>
        <pc:spChg chg="mod">
          <ac:chgData name="Rikke Hagensby Jensen" userId="449b6956-257c-4191-8392-bb740e8c5449" providerId="ADAL" clId="{30F1C6A9-114A-6748-9E10-ED8D9C90F2D9}" dt="2024-12-12T10:16:56.049" v="3"/>
          <ac:spMkLst>
            <pc:docMk/>
            <pc:sldMk cId="271349439" sldId="299"/>
            <ac:spMk id="15" creationId="{DB86DC27-1190-29DC-BF60-0764058EB21F}"/>
          </ac:spMkLst>
        </pc:spChg>
      </pc:sldChg>
      <pc:sldChg chg="modSp">
        <pc:chgData name="Rikke Hagensby Jensen" userId="449b6956-257c-4191-8392-bb740e8c5449" providerId="ADAL" clId="{30F1C6A9-114A-6748-9E10-ED8D9C90F2D9}" dt="2024-12-12T10:16:56.049" v="3"/>
        <pc:sldMkLst>
          <pc:docMk/>
          <pc:sldMk cId="369074577" sldId="300"/>
        </pc:sldMkLst>
        <pc:spChg chg="mod">
          <ac:chgData name="Rikke Hagensby Jensen" userId="449b6956-257c-4191-8392-bb740e8c5449" providerId="ADAL" clId="{30F1C6A9-114A-6748-9E10-ED8D9C90F2D9}" dt="2024-12-12T10:16:56.049" v="3"/>
          <ac:spMkLst>
            <pc:docMk/>
            <pc:sldMk cId="369074577" sldId="300"/>
            <ac:spMk id="2" creationId="{5E086D69-41EE-E0B8-28E5-8D54BD941604}"/>
          </ac:spMkLst>
        </pc:spChg>
        <pc:spChg chg="mod">
          <ac:chgData name="Rikke Hagensby Jensen" userId="449b6956-257c-4191-8392-bb740e8c5449" providerId="ADAL" clId="{30F1C6A9-114A-6748-9E10-ED8D9C90F2D9}" dt="2024-12-12T10:16:56.049" v="3"/>
          <ac:spMkLst>
            <pc:docMk/>
            <pc:sldMk cId="369074577" sldId="300"/>
            <ac:spMk id="3" creationId="{AEBD5C64-A5E1-E4CA-4482-29DD2B765A37}"/>
          </ac:spMkLst>
        </pc:spChg>
        <pc:spChg chg="mod">
          <ac:chgData name="Rikke Hagensby Jensen" userId="449b6956-257c-4191-8392-bb740e8c5449" providerId="ADAL" clId="{30F1C6A9-114A-6748-9E10-ED8D9C90F2D9}" dt="2024-12-12T10:16:56.049" v="3"/>
          <ac:spMkLst>
            <pc:docMk/>
            <pc:sldMk cId="369074577" sldId="300"/>
            <ac:spMk id="6" creationId="{F2C5EFFA-3359-3A77-3A66-3E7C81C4D618}"/>
          </ac:spMkLst>
        </pc:spChg>
        <pc:spChg chg="mod">
          <ac:chgData name="Rikke Hagensby Jensen" userId="449b6956-257c-4191-8392-bb740e8c5449" providerId="ADAL" clId="{30F1C6A9-114A-6748-9E10-ED8D9C90F2D9}" dt="2024-12-12T10:16:56.049" v="3"/>
          <ac:spMkLst>
            <pc:docMk/>
            <pc:sldMk cId="369074577" sldId="300"/>
            <ac:spMk id="7" creationId="{78DE81F7-1575-F9AC-2A14-0AB98A0D94FB}"/>
          </ac:spMkLst>
        </pc:spChg>
        <pc:spChg chg="mod">
          <ac:chgData name="Rikke Hagensby Jensen" userId="449b6956-257c-4191-8392-bb740e8c5449" providerId="ADAL" clId="{30F1C6A9-114A-6748-9E10-ED8D9C90F2D9}" dt="2024-12-12T10:16:10.729" v="1"/>
          <ac:spMkLst>
            <pc:docMk/>
            <pc:sldMk cId="369074577" sldId="300"/>
            <ac:spMk id="8" creationId="{D367BB24-1406-1582-04E1-8EC3B3E180BC}"/>
          </ac:spMkLst>
        </pc:spChg>
        <pc:spChg chg="mod">
          <ac:chgData name="Rikke Hagensby Jensen" userId="449b6956-257c-4191-8392-bb740e8c5449" providerId="ADAL" clId="{30F1C6A9-114A-6748-9E10-ED8D9C90F2D9}" dt="2024-12-12T10:16:56.049" v="3"/>
          <ac:spMkLst>
            <pc:docMk/>
            <pc:sldMk cId="369074577" sldId="300"/>
            <ac:spMk id="10" creationId="{445D59AE-3AAF-300B-777E-A6663EFBA5BE}"/>
          </ac:spMkLst>
        </pc:spChg>
        <pc:spChg chg="mod">
          <ac:chgData name="Rikke Hagensby Jensen" userId="449b6956-257c-4191-8392-bb740e8c5449" providerId="ADAL" clId="{30F1C6A9-114A-6748-9E10-ED8D9C90F2D9}" dt="2024-12-12T10:16:56.049" v="3"/>
          <ac:spMkLst>
            <pc:docMk/>
            <pc:sldMk cId="369074577" sldId="300"/>
            <ac:spMk id="12" creationId="{FEC9928A-8738-BBE7-4309-DC8CAAB13CBB}"/>
          </ac:spMkLst>
        </pc:spChg>
        <pc:spChg chg="mod">
          <ac:chgData name="Rikke Hagensby Jensen" userId="449b6956-257c-4191-8392-bb740e8c5449" providerId="ADAL" clId="{30F1C6A9-114A-6748-9E10-ED8D9C90F2D9}" dt="2024-12-12T10:16:56.049" v="3"/>
          <ac:spMkLst>
            <pc:docMk/>
            <pc:sldMk cId="369074577" sldId="300"/>
            <ac:spMk id="13" creationId="{01C279A7-524D-C6FE-D8C0-0FD8C7AFF738}"/>
          </ac:spMkLst>
        </pc:spChg>
        <pc:spChg chg="mod">
          <ac:chgData name="Rikke Hagensby Jensen" userId="449b6956-257c-4191-8392-bb740e8c5449" providerId="ADAL" clId="{30F1C6A9-114A-6748-9E10-ED8D9C90F2D9}" dt="2024-12-12T10:16:56.049" v="3"/>
          <ac:spMkLst>
            <pc:docMk/>
            <pc:sldMk cId="369074577" sldId="300"/>
            <ac:spMk id="15" creationId="{076DBFBB-57AF-CAE4-502C-F05F69CE68F9}"/>
          </ac:spMkLst>
        </pc:spChg>
      </pc:sldChg>
      <pc:sldChg chg="modSp">
        <pc:chgData name="Rikke Hagensby Jensen" userId="449b6956-257c-4191-8392-bb740e8c5449" providerId="ADAL" clId="{30F1C6A9-114A-6748-9E10-ED8D9C90F2D9}" dt="2024-12-12T10:16:56.049" v="3"/>
        <pc:sldMkLst>
          <pc:docMk/>
          <pc:sldMk cId="461172043" sldId="301"/>
        </pc:sldMkLst>
        <pc:spChg chg="mod">
          <ac:chgData name="Rikke Hagensby Jensen" userId="449b6956-257c-4191-8392-bb740e8c5449" providerId="ADAL" clId="{30F1C6A9-114A-6748-9E10-ED8D9C90F2D9}" dt="2024-12-12T10:16:56.049" v="3"/>
          <ac:spMkLst>
            <pc:docMk/>
            <pc:sldMk cId="461172043" sldId="301"/>
            <ac:spMk id="2" creationId="{E6FB60BD-029C-4867-F963-50C9391A51A3}"/>
          </ac:spMkLst>
        </pc:spChg>
        <pc:spChg chg="mod">
          <ac:chgData name="Rikke Hagensby Jensen" userId="449b6956-257c-4191-8392-bb740e8c5449" providerId="ADAL" clId="{30F1C6A9-114A-6748-9E10-ED8D9C90F2D9}" dt="2024-12-12T10:16:56.049" v="3"/>
          <ac:spMkLst>
            <pc:docMk/>
            <pc:sldMk cId="461172043" sldId="301"/>
            <ac:spMk id="3" creationId="{A5F74436-06F5-2A33-D3BC-66344505941A}"/>
          </ac:spMkLst>
        </pc:spChg>
        <pc:spChg chg="mod">
          <ac:chgData name="Rikke Hagensby Jensen" userId="449b6956-257c-4191-8392-bb740e8c5449" providerId="ADAL" clId="{30F1C6A9-114A-6748-9E10-ED8D9C90F2D9}" dt="2024-12-12T10:16:10.729" v="1"/>
          <ac:spMkLst>
            <pc:docMk/>
            <pc:sldMk cId="461172043" sldId="301"/>
            <ac:spMk id="11" creationId="{1ED602A2-BADE-1BB4-280A-B65768D1B128}"/>
          </ac:spMkLst>
        </pc:spChg>
        <pc:spChg chg="mod">
          <ac:chgData name="Rikke Hagensby Jensen" userId="449b6956-257c-4191-8392-bb740e8c5449" providerId="ADAL" clId="{30F1C6A9-114A-6748-9E10-ED8D9C90F2D9}" dt="2024-12-12T10:16:56.049" v="3"/>
          <ac:spMkLst>
            <pc:docMk/>
            <pc:sldMk cId="461172043" sldId="301"/>
            <ac:spMk id="42" creationId="{272DB2C5-66DD-DD51-F7ED-F3C2ABE498D0}"/>
          </ac:spMkLst>
        </pc:spChg>
        <pc:spChg chg="mod">
          <ac:chgData name="Rikke Hagensby Jensen" userId="449b6956-257c-4191-8392-bb740e8c5449" providerId="ADAL" clId="{30F1C6A9-114A-6748-9E10-ED8D9C90F2D9}" dt="2024-12-12T10:16:56.049" v="3"/>
          <ac:spMkLst>
            <pc:docMk/>
            <pc:sldMk cId="461172043" sldId="301"/>
            <ac:spMk id="43" creationId="{46582920-9A1B-853F-83FB-217F57B584F7}"/>
          </ac:spMkLst>
        </pc:spChg>
        <pc:spChg chg="mod">
          <ac:chgData name="Rikke Hagensby Jensen" userId="449b6956-257c-4191-8392-bb740e8c5449" providerId="ADAL" clId="{30F1C6A9-114A-6748-9E10-ED8D9C90F2D9}" dt="2024-12-12T10:16:56.049" v="3"/>
          <ac:spMkLst>
            <pc:docMk/>
            <pc:sldMk cId="461172043" sldId="301"/>
            <ac:spMk id="44" creationId="{76FDD778-1DB9-0E97-DFEE-B17DD5030894}"/>
          </ac:spMkLst>
        </pc:spChg>
      </pc:sldChg>
      <pc:sldChg chg="modSp">
        <pc:chgData name="Rikke Hagensby Jensen" userId="449b6956-257c-4191-8392-bb740e8c5449" providerId="ADAL" clId="{30F1C6A9-114A-6748-9E10-ED8D9C90F2D9}" dt="2024-12-12T10:16:56.049" v="3"/>
        <pc:sldMkLst>
          <pc:docMk/>
          <pc:sldMk cId="2662320192" sldId="302"/>
        </pc:sldMkLst>
        <pc:spChg chg="mod">
          <ac:chgData name="Rikke Hagensby Jensen" userId="449b6956-257c-4191-8392-bb740e8c5449" providerId="ADAL" clId="{30F1C6A9-114A-6748-9E10-ED8D9C90F2D9}" dt="2024-12-12T10:16:56.049" v="3"/>
          <ac:spMkLst>
            <pc:docMk/>
            <pc:sldMk cId="2662320192" sldId="302"/>
            <ac:spMk id="2" creationId="{4B2F187B-607C-7D45-8A7C-D24A326B409E}"/>
          </ac:spMkLst>
        </pc:spChg>
        <pc:spChg chg="mod">
          <ac:chgData name="Rikke Hagensby Jensen" userId="449b6956-257c-4191-8392-bb740e8c5449" providerId="ADAL" clId="{30F1C6A9-114A-6748-9E10-ED8D9C90F2D9}" dt="2024-12-12T10:16:56.049" v="3"/>
          <ac:spMkLst>
            <pc:docMk/>
            <pc:sldMk cId="2662320192" sldId="302"/>
            <ac:spMk id="3" creationId="{26A4EB96-4C4A-A88A-7CAF-8AEEB563525F}"/>
          </ac:spMkLst>
        </pc:spChg>
        <pc:spChg chg="mod">
          <ac:chgData name="Rikke Hagensby Jensen" userId="449b6956-257c-4191-8392-bb740e8c5449" providerId="ADAL" clId="{30F1C6A9-114A-6748-9E10-ED8D9C90F2D9}" dt="2024-12-12T10:16:10.729" v="1"/>
          <ac:spMkLst>
            <pc:docMk/>
            <pc:sldMk cId="2662320192" sldId="302"/>
            <ac:spMk id="11" creationId="{500B1B31-A13E-37E2-32E0-97E98C31AE1A}"/>
          </ac:spMkLst>
        </pc:spChg>
        <pc:spChg chg="mod">
          <ac:chgData name="Rikke Hagensby Jensen" userId="449b6956-257c-4191-8392-bb740e8c5449" providerId="ADAL" clId="{30F1C6A9-114A-6748-9E10-ED8D9C90F2D9}" dt="2024-12-12T10:16:56.049" v="3"/>
          <ac:spMkLst>
            <pc:docMk/>
            <pc:sldMk cId="2662320192" sldId="302"/>
            <ac:spMk id="12" creationId="{FFD5DE24-EED5-2226-8E99-5E08915B90B1}"/>
          </ac:spMkLst>
        </pc:spChg>
        <pc:spChg chg="mod">
          <ac:chgData name="Rikke Hagensby Jensen" userId="449b6956-257c-4191-8392-bb740e8c5449" providerId="ADAL" clId="{30F1C6A9-114A-6748-9E10-ED8D9C90F2D9}" dt="2024-12-12T10:16:56.049" v="3"/>
          <ac:spMkLst>
            <pc:docMk/>
            <pc:sldMk cId="2662320192" sldId="302"/>
            <ac:spMk id="15" creationId="{90211C45-3A7E-7514-6B48-203E5B708A7F}"/>
          </ac:spMkLst>
        </pc:spChg>
        <pc:spChg chg="mod">
          <ac:chgData name="Rikke Hagensby Jensen" userId="449b6956-257c-4191-8392-bb740e8c5449" providerId="ADAL" clId="{30F1C6A9-114A-6748-9E10-ED8D9C90F2D9}" dt="2024-12-12T10:16:56.049" v="3"/>
          <ac:spMkLst>
            <pc:docMk/>
            <pc:sldMk cId="2662320192" sldId="302"/>
            <ac:spMk id="17" creationId="{8DA7F73C-3A2E-0E7B-56D5-22D66CDF3651}"/>
          </ac:spMkLst>
        </pc:spChg>
        <pc:spChg chg="mod">
          <ac:chgData name="Rikke Hagensby Jensen" userId="449b6956-257c-4191-8392-bb740e8c5449" providerId="ADAL" clId="{30F1C6A9-114A-6748-9E10-ED8D9C90F2D9}" dt="2024-12-12T10:16:56.049" v="3"/>
          <ac:spMkLst>
            <pc:docMk/>
            <pc:sldMk cId="2662320192" sldId="302"/>
            <ac:spMk id="18" creationId="{312B1AD2-4F5F-8096-2A4D-A3D4AD0D2525}"/>
          </ac:spMkLst>
        </pc:spChg>
        <pc:spChg chg="mod">
          <ac:chgData name="Rikke Hagensby Jensen" userId="449b6956-257c-4191-8392-bb740e8c5449" providerId="ADAL" clId="{30F1C6A9-114A-6748-9E10-ED8D9C90F2D9}" dt="2024-12-12T10:16:10.729" v="1"/>
          <ac:spMkLst>
            <pc:docMk/>
            <pc:sldMk cId="2662320192" sldId="302"/>
            <ac:spMk id="23" creationId="{BFBAF820-0340-C8B9-393A-7C0464B30CE7}"/>
          </ac:spMkLst>
        </pc:spChg>
        <pc:spChg chg="mod">
          <ac:chgData name="Rikke Hagensby Jensen" userId="449b6956-257c-4191-8392-bb740e8c5449" providerId="ADAL" clId="{30F1C6A9-114A-6748-9E10-ED8D9C90F2D9}" dt="2024-12-12T10:16:56.049" v="3"/>
          <ac:spMkLst>
            <pc:docMk/>
            <pc:sldMk cId="2662320192" sldId="302"/>
            <ac:spMk id="24" creationId="{20332408-7C99-77E4-E9BF-A857BE985A00}"/>
          </ac:spMkLst>
        </pc:spChg>
        <pc:spChg chg="mod">
          <ac:chgData name="Rikke Hagensby Jensen" userId="449b6956-257c-4191-8392-bb740e8c5449" providerId="ADAL" clId="{30F1C6A9-114A-6748-9E10-ED8D9C90F2D9}" dt="2024-12-12T10:16:10.729" v="1"/>
          <ac:spMkLst>
            <pc:docMk/>
            <pc:sldMk cId="2662320192" sldId="302"/>
            <ac:spMk id="25" creationId="{BA40A6B2-A5FD-0B86-F174-082CEE2B84D9}"/>
          </ac:spMkLst>
        </pc:spChg>
        <pc:spChg chg="mod">
          <ac:chgData name="Rikke Hagensby Jensen" userId="449b6956-257c-4191-8392-bb740e8c5449" providerId="ADAL" clId="{30F1C6A9-114A-6748-9E10-ED8D9C90F2D9}" dt="2024-12-12T10:16:56.049" v="3"/>
          <ac:spMkLst>
            <pc:docMk/>
            <pc:sldMk cId="2662320192" sldId="302"/>
            <ac:spMk id="26" creationId="{A4679A4F-CB44-12A7-20C4-B0DF2C7420B0}"/>
          </ac:spMkLst>
        </pc:spChg>
        <pc:spChg chg="mod">
          <ac:chgData name="Rikke Hagensby Jensen" userId="449b6956-257c-4191-8392-bb740e8c5449" providerId="ADAL" clId="{30F1C6A9-114A-6748-9E10-ED8D9C90F2D9}" dt="2024-12-12T10:16:56.049" v="3"/>
          <ac:spMkLst>
            <pc:docMk/>
            <pc:sldMk cId="2662320192" sldId="302"/>
            <ac:spMk id="44" creationId="{369C1D50-B28A-E0FE-3F7D-F4A4AAE10856}"/>
          </ac:spMkLst>
        </pc:spChg>
      </pc:sldChg>
      <pc:sldChg chg="modSp">
        <pc:chgData name="Rikke Hagensby Jensen" userId="449b6956-257c-4191-8392-bb740e8c5449" providerId="ADAL" clId="{30F1C6A9-114A-6748-9E10-ED8D9C90F2D9}" dt="2024-12-12T10:16:56.049" v="3"/>
        <pc:sldMkLst>
          <pc:docMk/>
          <pc:sldMk cId="2321820562" sldId="303"/>
        </pc:sldMkLst>
        <pc:spChg chg="mod">
          <ac:chgData name="Rikke Hagensby Jensen" userId="449b6956-257c-4191-8392-bb740e8c5449" providerId="ADAL" clId="{30F1C6A9-114A-6748-9E10-ED8D9C90F2D9}" dt="2024-12-12T10:16:56.049" v="3"/>
          <ac:spMkLst>
            <pc:docMk/>
            <pc:sldMk cId="2321820562" sldId="303"/>
            <ac:spMk id="2" creationId="{3A90D026-49A7-3774-F911-423769F3BCEA}"/>
          </ac:spMkLst>
        </pc:spChg>
        <pc:spChg chg="mod">
          <ac:chgData name="Rikke Hagensby Jensen" userId="449b6956-257c-4191-8392-bb740e8c5449" providerId="ADAL" clId="{30F1C6A9-114A-6748-9E10-ED8D9C90F2D9}" dt="2024-12-12T10:16:56.049" v="3"/>
          <ac:spMkLst>
            <pc:docMk/>
            <pc:sldMk cId="2321820562" sldId="303"/>
            <ac:spMk id="4" creationId="{ED80B0E9-E24D-3A0D-60CA-F1D902968275}"/>
          </ac:spMkLst>
        </pc:spChg>
        <pc:spChg chg="mod">
          <ac:chgData name="Rikke Hagensby Jensen" userId="449b6956-257c-4191-8392-bb740e8c5449" providerId="ADAL" clId="{30F1C6A9-114A-6748-9E10-ED8D9C90F2D9}" dt="2024-12-12T10:16:56.049" v="3"/>
          <ac:spMkLst>
            <pc:docMk/>
            <pc:sldMk cId="2321820562" sldId="303"/>
            <ac:spMk id="6" creationId="{94A71AE5-584D-66EB-88E5-C3C7A6463BD2}"/>
          </ac:spMkLst>
        </pc:spChg>
        <pc:spChg chg="mod">
          <ac:chgData name="Rikke Hagensby Jensen" userId="449b6956-257c-4191-8392-bb740e8c5449" providerId="ADAL" clId="{30F1C6A9-114A-6748-9E10-ED8D9C90F2D9}" dt="2024-12-12T10:16:10.729" v="1"/>
          <ac:spMkLst>
            <pc:docMk/>
            <pc:sldMk cId="2321820562" sldId="303"/>
            <ac:spMk id="11" creationId="{639BCC88-9EFC-9FF7-6F15-BCD176CE2245}"/>
          </ac:spMkLst>
        </pc:spChg>
        <pc:spChg chg="mod">
          <ac:chgData name="Rikke Hagensby Jensen" userId="449b6956-257c-4191-8392-bb740e8c5449" providerId="ADAL" clId="{30F1C6A9-114A-6748-9E10-ED8D9C90F2D9}" dt="2024-12-12T10:16:56.049" v="3"/>
          <ac:spMkLst>
            <pc:docMk/>
            <pc:sldMk cId="2321820562" sldId="303"/>
            <ac:spMk id="12" creationId="{EAFD9541-81E5-7B64-CDF3-59601E49631D}"/>
          </ac:spMkLst>
        </pc:spChg>
        <pc:spChg chg="mod">
          <ac:chgData name="Rikke Hagensby Jensen" userId="449b6956-257c-4191-8392-bb740e8c5449" providerId="ADAL" clId="{30F1C6A9-114A-6748-9E10-ED8D9C90F2D9}" dt="2024-12-12T10:16:56.049" v="3"/>
          <ac:spMkLst>
            <pc:docMk/>
            <pc:sldMk cId="2321820562" sldId="303"/>
            <ac:spMk id="24" creationId="{C142C2F6-847F-9DC7-A122-3191F1790904}"/>
          </ac:spMkLst>
        </pc:spChg>
        <pc:spChg chg="mod">
          <ac:chgData name="Rikke Hagensby Jensen" userId="449b6956-257c-4191-8392-bb740e8c5449" providerId="ADAL" clId="{30F1C6A9-114A-6748-9E10-ED8D9C90F2D9}" dt="2024-12-12T10:16:56.049" v="3"/>
          <ac:spMkLst>
            <pc:docMk/>
            <pc:sldMk cId="2321820562" sldId="303"/>
            <ac:spMk id="25" creationId="{59FE7250-3A44-3C0F-BC17-30C674810DA5}"/>
          </ac:spMkLst>
        </pc:spChg>
        <pc:spChg chg="mod">
          <ac:chgData name="Rikke Hagensby Jensen" userId="449b6956-257c-4191-8392-bb740e8c5449" providerId="ADAL" clId="{30F1C6A9-114A-6748-9E10-ED8D9C90F2D9}" dt="2024-12-12T10:16:10.729" v="1"/>
          <ac:spMkLst>
            <pc:docMk/>
            <pc:sldMk cId="2321820562" sldId="303"/>
            <ac:spMk id="27" creationId="{09C4B046-4BA6-89AF-005B-864F9764D739}"/>
          </ac:spMkLst>
        </pc:spChg>
        <pc:spChg chg="mod">
          <ac:chgData name="Rikke Hagensby Jensen" userId="449b6956-257c-4191-8392-bb740e8c5449" providerId="ADAL" clId="{30F1C6A9-114A-6748-9E10-ED8D9C90F2D9}" dt="2024-12-12T10:16:10.729" v="1"/>
          <ac:spMkLst>
            <pc:docMk/>
            <pc:sldMk cId="2321820562" sldId="303"/>
            <ac:spMk id="28" creationId="{3B97DB62-2B9F-BC53-7FF9-F86F306AED9A}"/>
          </ac:spMkLst>
        </pc:spChg>
        <pc:spChg chg="mod">
          <ac:chgData name="Rikke Hagensby Jensen" userId="449b6956-257c-4191-8392-bb740e8c5449" providerId="ADAL" clId="{30F1C6A9-114A-6748-9E10-ED8D9C90F2D9}" dt="2024-12-12T10:16:56.049" v="3"/>
          <ac:spMkLst>
            <pc:docMk/>
            <pc:sldMk cId="2321820562" sldId="303"/>
            <ac:spMk id="30" creationId="{0D56AE2F-FE09-6407-B04C-537A53D7F7FC}"/>
          </ac:spMkLst>
        </pc:spChg>
        <pc:spChg chg="mod">
          <ac:chgData name="Rikke Hagensby Jensen" userId="449b6956-257c-4191-8392-bb740e8c5449" providerId="ADAL" clId="{30F1C6A9-114A-6748-9E10-ED8D9C90F2D9}" dt="2024-12-12T10:16:56.049" v="3"/>
          <ac:spMkLst>
            <pc:docMk/>
            <pc:sldMk cId="2321820562" sldId="303"/>
            <ac:spMk id="31" creationId="{6A18F427-DB8D-1310-9F5E-D0647083E8FC}"/>
          </ac:spMkLst>
        </pc:spChg>
        <pc:spChg chg="mod">
          <ac:chgData name="Rikke Hagensby Jensen" userId="449b6956-257c-4191-8392-bb740e8c5449" providerId="ADAL" clId="{30F1C6A9-114A-6748-9E10-ED8D9C90F2D9}" dt="2024-12-12T10:16:56.049" v="3"/>
          <ac:spMkLst>
            <pc:docMk/>
            <pc:sldMk cId="2321820562" sldId="303"/>
            <ac:spMk id="32" creationId="{CDCE4F92-5839-7A44-AD64-37F09134EFA2}"/>
          </ac:spMkLst>
        </pc:spChg>
      </pc:sldChg>
      <pc:sldChg chg="modSp">
        <pc:chgData name="Rikke Hagensby Jensen" userId="449b6956-257c-4191-8392-bb740e8c5449" providerId="ADAL" clId="{30F1C6A9-114A-6748-9E10-ED8D9C90F2D9}" dt="2024-12-12T10:16:56.049" v="3"/>
        <pc:sldMkLst>
          <pc:docMk/>
          <pc:sldMk cId="643963133" sldId="304"/>
        </pc:sldMkLst>
        <pc:spChg chg="mod">
          <ac:chgData name="Rikke Hagensby Jensen" userId="449b6956-257c-4191-8392-bb740e8c5449" providerId="ADAL" clId="{30F1C6A9-114A-6748-9E10-ED8D9C90F2D9}" dt="2024-12-12T10:16:56.049" v="3"/>
          <ac:spMkLst>
            <pc:docMk/>
            <pc:sldMk cId="643963133" sldId="304"/>
            <ac:spMk id="3" creationId="{91E17412-2F31-D03B-D85A-1D91EE5EBA1E}"/>
          </ac:spMkLst>
        </pc:spChg>
        <pc:spChg chg="mod">
          <ac:chgData name="Rikke Hagensby Jensen" userId="449b6956-257c-4191-8392-bb740e8c5449" providerId="ADAL" clId="{30F1C6A9-114A-6748-9E10-ED8D9C90F2D9}" dt="2024-12-12T10:16:56.049" v="3"/>
          <ac:spMkLst>
            <pc:docMk/>
            <pc:sldMk cId="643963133" sldId="304"/>
            <ac:spMk id="81" creationId="{4D9467E5-9D33-FED1-27E5-E15A5DB75F55}"/>
          </ac:spMkLst>
        </pc:spChg>
      </pc:sldChg>
      <pc:sldChg chg="modSp mod">
        <pc:chgData name="Rikke Hagensby Jensen" userId="449b6956-257c-4191-8392-bb740e8c5449" providerId="ADAL" clId="{30F1C6A9-114A-6748-9E10-ED8D9C90F2D9}" dt="2024-12-12T11:55:30.951" v="77" actId="20577"/>
        <pc:sldMkLst>
          <pc:docMk/>
          <pc:sldMk cId="36518587" sldId="305"/>
        </pc:sldMkLst>
        <pc:spChg chg="mod">
          <ac:chgData name="Rikke Hagensby Jensen" userId="449b6956-257c-4191-8392-bb740e8c5449" providerId="ADAL" clId="{30F1C6A9-114A-6748-9E10-ED8D9C90F2D9}" dt="2024-12-12T11:55:30.951" v="77" actId="20577"/>
          <ac:spMkLst>
            <pc:docMk/>
            <pc:sldMk cId="36518587" sldId="305"/>
            <ac:spMk id="3" creationId="{BEA35184-7AE7-ED54-308D-B6A7FE2DEB33}"/>
          </ac:spMkLst>
        </pc:spChg>
        <pc:spChg chg="mod">
          <ac:chgData name="Rikke Hagensby Jensen" userId="449b6956-257c-4191-8392-bb740e8c5449" providerId="ADAL" clId="{30F1C6A9-114A-6748-9E10-ED8D9C90F2D9}" dt="2024-12-12T10:16:56.049" v="3"/>
          <ac:spMkLst>
            <pc:docMk/>
            <pc:sldMk cId="36518587" sldId="305"/>
            <ac:spMk id="81" creationId="{08D36C9B-6701-18E4-000F-1FE6F65AF9DD}"/>
          </ac:spMkLst>
        </pc:spChg>
      </pc:sldChg>
      <pc:sldChg chg="modSp">
        <pc:chgData name="Rikke Hagensby Jensen" userId="449b6956-257c-4191-8392-bb740e8c5449" providerId="ADAL" clId="{30F1C6A9-114A-6748-9E10-ED8D9C90F2D9}" dt="2024-12-12T10:16:56.049" v="3"/>
        <pc:sldMkLst>
          <pc:docMk/>
          <pc:sldMk cId="3589776011" sldId="306"/>
        </pc:sldMkLst>
        <pc:spChg chg="mod">
          <ac:chgData name="Rikke Hagensby Jensen" userId="449b6956-257c-4191-8392-bb740e8c5449" providerId="ADAL" clId="{30F1C6A9-114A-6748-9E10-ED8D9C90F2D9}" dt="2024-12-12T10:16:56.049" v="3"/>
          <ac:spMkLst>
            <pc:docMk/>
            <pc:sldMk cId="3589776011" sldId="306"/>
            <ac:spMk id="3" creationId="{0773C13B-0ADF-0504-4AC4-E82B114A2933}"/>
          </ac:spMkLst>
        </pc:spChg>
        <pc:spChg chg="mod">
          <ac:chgData name="Rikke Hagensby Jensen" userId="449b6956-257c-4191-8392-bb740e8c5449" providerId="ADAL" clId="{30F1C6A9-114A-6748-9E10-ED8D9C90F2D9}" dt="2024-12-12T10:16:56.049" v="3"/>
          <ac:spMkLst>
            <pc:docMk/>
            <pc:sldMk cId="3589776011" sldId="306"/>
            <ac:spMk id="4" creationId="{C919415C-F966-C73A-4F16-A4C265C729F2}"/>
          </ac:spMkLst>
        </pc:spChg>
        <pc:spChg chg="mod">
          <ac:chgData name="Rikke Hagensby Jensen" userId="449b6956-257c-4191-8392-bb740e8c5449" providerId="ADAL" clId="{30F1C6A9-114A-6748-9E10-ED8D9C90F2D9}" dt="2024-12-12T10:16:56.049" v="3"/>
          <ac:spMkLst>
            <pc:docMk/>
            <pc:sldMk cId="3589776011" sldId="306"/>
            <ac:spMk id="6" creationId="{1AC77DD2-0A1D-8579-AE74-DA421CA036D4}"/>
          </ac:spMkLst>
        </pc:spChg>
        <pc:spChg chg="mod">
          <ac:chgData name="Rikke Hagensby Jensen" userId="449b6956-257c-4191-8392-bb740e8c5449" providerId="ADAL" clId="{30F1C6A9-114A-6748-9E10-ED8D9C90F2D9}" dt="2024-12-12T10:16:56.049" v="3"/>
          <ac:spMkLst>
            <pc:docMk/>
            <pc:sldMk cId="3589776011" sldId="306"/>
            <ac:spMk id="7" creationId="{6CA79D43-F44C-4A53-1A56-2B8B98EB17BA}"/>
          </ac:spMkLst>
        </pc:spChg>
        <pc:spChg chg="mod">
          <ac:chgData name="Rikke Hagensby Jensen" userId="449b6956-257c-4191-8392-bb740e8c5449" providerId="ADAL" clId="{30F1C6A9-114A-6748-9E10-ED8D9C90F2D9}" dt="2024-12-12T10:16:56.049" v="3"/>
          <ac:spMkLst>
            <pc:docMk/>
            <pc:sldMk cId="3589776011" sldId="306"/>
            <ac:spMk id="20" creationId="{488C286E-5A05-24EA-B03A-AF3B4A3DAEB1}"/>
          </ac:spMkLst>
        </pc:spChg>
        <pc:spChg chg="mod">
          <ac:chgData name="Rikke Hagensby Jensen" userId="449b6956-257c-4191-8392-bb740e8c5449" providerId="ADAL" clId="{30F1C6A9-114A-6748-9E10-ED8D9C90F2D9}" dt="2024-12-12T10:16:56.049" v="3"/>
          <ac:spMkLst>
            <pc:docMk/>
            <pc:sldMk cId="3589776011" sldId="306"/>
            <ac:spMk id="21" creationId="{900C40A8-892C-006B-CDCB-4ED4542AF483}"/>
          </ac:spMkLst>
        </pc:spChg>
        <pc:spChg chg="mod">
          <ac:chgData name="Rikke Hagensby Jensen" userId="449b6956-257c-4191-8392-bb740e8c5449" providerId="ADAL" clId="{30F1C6A9-114A-6748-9E10-ED8D9C90F2D9}" dt="2024-12-12T10:16:10.729" v="1"/>
          <ac:spMkLst>
            <pc:docMk/>
            <pc:sldMk cId="3589776011" sldId="306"/>
            <ac:spMk id="23" creationId="{7A726095-2B53-54E9-12EA-B243FEFB5A55}"/>
          </ac:spMkLst>
        </pc:spChg>
        <pc:spChg chg="mod">
          <ac:chgData name="Rikke Hagensby Jensen" userId="449b6956-257c-4191-8392-bb740e8c5449" providerId="ADAL" clId="{30F1C6A9-114A-6748-9E10-ED8D9C90F2D9}" dt="2024-12-12T10:16:56.049" v="3"/>
          <ac:spMkLst>
            <pc:docMk/>
            <pc:sldMk cId="3589776011" sldId="306"/>
            <ac:spMk id="27" creationId="{13696896-EE56-0E61-E44B-ADA5F48AE0E7}"/>
          </ac:spMkLst>
        </pc:spChg>
        <pc:spChg chg="mod">
          <ac:chgData name="Rikke Hagensby Jensen" userId="449b6956-257c-4191-8392-bb740e8c5449" providerId="ADAL" clId="{30F1C6A9-114A-6748-9E10-ED8D9C90F2D9}" dt="2024-12-12T10:16:56.049" v="3"/>
          <ac:spMkLst>
            <pc:docMk/>
            <pc:sldMk cId="3589776011" sldId="306"/>
            <ac:spMk id="28" creationId="{E5EFB018-B034-B98D-67E7-CBE78B236222}"/>
          </ac:spMkLst>
        </pc:spChg>
        <pc:spChg chg="mod">
          <ac:chgData name="Rikke Hagensby Jensen" userId="449b6956-257c-4191-8392-bb740e8c5449" providerId="ADAL" clId="{30F1C6A9-114A-6748-9E10-ED8D9C90F2D9}" dt="2024-12-12T10:16:56.049" v="3"/>
          <ac:spMkLst>
            <pc:docMk/>
            <pc:sldMk cId="3589776011" sldId="306"/>
            <ac:spMk id="29" creationId="{5C8579E7-40FF-78DD-59B2-EB4D72A1CB79}"/>
          </ac:spMkLst>
        </pc:spChg>
        <pc:spChg chg="mod">
          <ac:chgData name="Rikke Hagensby Jensen" userId="449b6956-257c-4191-8392-bb740e8c5449" providerId="ADAL" clId="{30F1C6A9-114A-6748-9E10-ED8D9C90F2D9}" dt="2024-12-12T10:16:56.049" v="3"/>
          <ac:spMkLst>
            <pc:docMk/>
            <pc:sldMk cId="3589776011" sldId="306"/>
            <ac:spMk id="81" creationId="{32BA13E9-CE5D-B365-1B7A-649771D52DFD}"/>
          </ac:spMkLst>
        </pc:spChg>
      </pc:sldChg>
      <pc:sldChg chg="modSp">
        <pc:chgData name="Rikke Hagensby Jensen" userId="449b6956-257c-4191-8392-bb740e8c5449" providerId="ADAL" clId="{30F1C6A9-114A-6748-9E10-ED8D9C90F2D9}" dt="2024-12-12T10:16:56.049" v="3"/>
        <pc:sldMkLst>
          <pc:docMk/>
          <pc:sldMk cId="2609672671" sldId="307"/>
        </pc:sldMkLst>
        <pc:spChg chg="mod">
          <ac:chgData name="Rikke Hagensby Jensen" userId="449b6956-257c-4191-8392-bb740e8c5449" providerId="ADAL" clId="{30F1C6A9-114A-6748-9E10-ED8D9C90F2D9}" dt="2024-12-12T10:16:56.049" v="3"/>
          <ac:spMkLst>
            <pc:docMk/>
            <pc:sldMk cId="2609672671" sldId="307"/>
            <ac:spMk id="3" creationId="{3EB1F374-2157-5904-3B3F-EAA9E9B830AB}"/>
          </ac:spMkLst>
        </pc:spChg>
        <pc:spChg chg="mod">
          <ac:chgData name="Rikke Hagensby Jensen" userId="449b6956-257c-4191-8392-bb740e8c5449" providerId="ADAL" clId="{30F1C6A9-114A-6748-9E10-ED8D9C90F2D9}" dt="2024-12-12T10:16:56.049" v="3"/>
          <ac:spMkLst>
            <pc:docMk/>
            <pc:sldMk cId="2609672671" sldId="307"/>
            <ac:spMk id="6" creationId="{60FBB1EE-A730-9BD5-D8E1-EC3429978F05}"/>
          </ac:spMkLst>
        </pc:spChg>
        <pc:spChg chg="mod">
          <ac:chgData name="Rikke Hagensby Jensen" userId="449b6956-257c-4191-8392-bb740e8c5449" providerId="ADAL" clId="{30F1C6A9-114A-6748-9E10-ED8D9C90F2D9}" dt="2024-12-12T10:16:56.049" v="3"/>
          <ac:spMkLst>
            <pc:docMk/>
            <pc:sldMk cId="2609672671" sldId="307"/>
            <ac:spMk id="81" creationId="{8D5E625D-BD32-628F-0C58-C9531B699101}"/>
          </ac:spMkLst>
        </pc:spChg>
      </pc:sldChg>
      <pc:sldChg chg="modSp">
        <pc:chgData name="Rikke Hagensby Jensen" userId="449b6956-257c-4191-8392-bb740e8c5449" providerId="ADAL" clId="{30F1C6A9-114A-6748-9E10-ED8D9C90F2D9}" dt="2024-12-12T10:16:56.049" v="3"/>
        <pc:sldMkLst>
          <pc:docMk/>
          <pc:sldMk cId="3167755208" sldId="313"/>
        </pc:sldMkLst>
        <pc:spChg chg="mod">
          <ac:chgData name="Rikke Hagensby Jensen" userId="449b6956-257c-4191-8392-bb740e8c5449" providerId="ADAL" clId="{30F1C6A9-114A-6748-9E10-ED8D9C90F2D9}" dt="2024-12-12T10:16:56.049" v="3"/>
          <ac:spMkLst>
            <pc:docMk/>
            <pc:sldMk cId="3167755208" sldId="313"/>
            <ac:spMk id="3" creationId="{EA841996-B1EE-6969-B59C-49F44037482A}"/>
          </ac:spMkLst>
        </pc:spChg>
        <pc:spChg chg="mod">
          <ac:chgData name="Rikke Hagensby Jensen" userId="449b6956-257c-4191-8392-bb740e8c5449" providerId="ADAL" clId="{30F1C6A9-114A-6748-9E10-ED8D9C90F2D9}" dt="2024-12-12T10:16:56.049" v="3"/>
          <ac:spMkLst>
            <pc:docMk/>
            <pc:sldMk cId="3167755208" sldId="313"/>
            <ac:spMk id="4" creationId="{2A7A5C81-1CAC-519B-7945-48A579858E81}"/>
          </ac:spMkLst>
        </pc:spChg>
        <pc:spChg chg="mod">
          <ac:chgData name="Rikke Hagensby Jensen" userId="449b6956-257c-4191-8392-bb740e8c5449" providerId="ADAL" clId="{30F1C6A9-114A-6748-9E10-ED8D9C90F2D9}" dt="2024-12-12T10:16:10.729" v="1"/>
          <ac:spMkLst>
            <pc:docMk/>
            <pc:sldMk cId="3167755208" sldId="313"/>
            <ac:spMk id="6" creationId="{F445B05F-7FE3-21D4-A0BC-2B64758CE11A}"/>
          </ac:spMkLst>
        </pc:spChg>
        <pc:spChg chg="mod">
          <ac:chgData name="Rikke Hagensby Jensen" userId="449b6956-257c-4191-8392-bb740e8c5449" providerId="ADAL" clId="{30F1C6A9-114A-6748-9E10-ED8D9C90F2D9}" dt="2024-12-12T10:16:56.049" v="3"/>
          <ac:spMkLst>
            <pc:docMk/>
            <pc:sldMk cId="3167755208" sldId="313"/>
            <ac:spMk id="9" creationId="{AB071038-F911-CC01-3927-B9369F1906EA}"/>
          </ac:spMkLst>
        </pc:spChg>
        <pc:spChg chg="mod">
          <ac:chgData name="Rikke Hagensby Jensen" userId="449b6956-257c-4191-8392-bb740e8c5449" providerId="ADAL" clId="{30F1C6A9-114A-6748-9E10-ED8D9C90F2D9}" dt="2024-12-12T10:16:10.729" v="1"/>
          <ac:spMkLst>
            <pc:docMk/>
            <pc:sldMk cId="3167755208" sldId="313"/>
            <ac:spMk id="10" creationId="{7AFAEF22-8908-2653-E8D2-2533F6A89171}"/>
          </ac:spMkLst>
        </pc:spChg>
        <pc:spChg chg="mod">
          <ac:chgData name="Rikke Hagensby Jensen" userId="449b6956-257c-4191-8392-bb740e8c5449" providerId="ADAL" clId="{30F1C6A9-114A-6748-9E10-ED8D9C90F2D9}" dt="2024-12-12T10:16:10.729" v="1"/>
          <ac:spMkLst>
            <pc:docMk/>
            <pc:sldMk cId="3167755208" sldId="313"/>
            <ac:spMk id="12" creationId="{2B8CEA2D-7D15-EC94-D1D4-9B65C2886746}"/>
          </ac:spMkLst>
        </pc:spChg>
        <pc:spChg chg="mod">
          <ac:chgData name="Rikke Hagensby Jensen" userId="449b6956-257c-4191-8392-bb740e8c5449" providerId="ADAL" clId="{30F1C6A9-114A-6748-9E10-ED8D9C90F2D9}" dt="2024-12-12T10:16:56.049" v="3"/>
          <ac:spMkLst>
            <pc:docMk/>
            <pc:sldMk cId="3167755208" sldId="313"/>
            <ac:spMk id="13" creationId="{B8FC493B-4EC4-2CBD-D12F-748C438E26C9}"/>
          </ac:spMkLst>
        </pc:spChg>
        <pc:spChg chg="mod">
          <ac:chgData name="Rikke Hagensby Jensen" userId="449b6956-257c-4191-8392-bb740e8c5449" providerId="ADAL" clId="{30F1C6A9-114A-6748-9E10-ED8D9C90F2D9}" dt="2024-12-12T10:16:56.049" v="3"/>
          <ac:spMkLst>
            <pc:docMk/>
            <pc:sldMk cId="3167755208" sldId="313"/>
            <ac:spMk id="14" creationId="{3EC5C852-BC0B-7A65-2B0C-F14EDBF3B75A}"/>
          </ac:spMkLst>
        </pc:spChg>
        <pc:spChg chg="mod">
          <ac:chgData name="Rikke Hagensby Jensen" userId="449b6956-257c-4191-8392-bb740e8c5449" providerId="ADAL" clId="{30F1C6A9-114A-6748-9E10-ED8D9C90F2D9}" dt="2024-12-12T10:16:10.729" v="1"/>
          <ac:spMkLst>
            <pc:docMk/>
            <pc:sldMk cId="3167755208" sldId="313"/>
            <ac:spMk id="15" creationId="{AD35C7B0-F5A5-B763-07ED-6E18B996A39C}"/>
          </ac:spMkLst>
        </pc:spChg>
        <pc:spChg chg="mod">
          <ac:chgData name="Rikke Hagensby Jensen" userId="449b6956-257c-4191-8392-bb740e8c5449" providerId="ADAL" clId="{30F1C6A9-114A-6748-9E10-ED8D9C90F2D9}" dt="2024-12-12T10:16:56.049" v="3"/>
          <ac:spMkLst>
            <pc:docMk/>
            <pc:sldMk cId="3167755208" sldId="313"/>
            <ac:spMk id="16" creationId="{F22C2312-89B4-45B0-15DA-62DB8DF5E592}"/>
          </ac:spMkLst>
        </pc:spChg>
        <pc:spChg chg="mod">
          <ac:chgData name="Rikke Hagensby Jensen" userId="449b6956-257c-4191-8392-bb740e8c5449" providerId="ADAL" clId="{30F1C6A9-114A-6748-9E10-ED8D9C90F2D9}" dt="2024-12-12T10:16:56.049" v="3"/>
          <ac:spMkLst>
            <pc:docMk/>
            <pc:sldMk cId="3167755208" sldId="313"/>
            <ac:spMk id="17" creationId="{6DE31ADC-986B-38EF-55BE-775EA262FCFC}"/>
          </ac:spMkLst>
        </pc:spChg>
        <pc:spChg chg="mod">
          <ac:chgData name="Rikke Hagensby Jensen" userId="449b6956-257c-4191-8392-bb740e8c5449" providerId="ADAL" clId="{30F1C6A9-114A-6748-9E10-ED8D9C90F2D9}" dt="2024-12-12T10:16:56.049" v="3"/>
          <ac:spMkLst>
            <pc:docMk/>
            <pc:sldMk cId="3167755208" sldId="313"/>
            <ac:spMk id="20" creationId="{2C386719-0972-1127-4E1A-D9336A1E3984}"/>
          </ac:spMkLst>
        </pc:spChg>
      </pc:sldChg>
      <pc:sldChg chg="modSp mod">
        <pc:chgData name="Rikke Hagensby Jensen" userId="449b6956-257c-4191-8392-bb740e8c5449" providerId="ADAL" clId="{30F1C6A9-114A-6748-9E10-ED8D9C90F2D9}" dt="2024-12-12T11:55:39.166" v="87" actId="20577"/>
        <pc:sldMkLst>
          <pc:docMk/>
          <pc:sldMk cId="3768567126" sldId="314"/>
        </pc:sldMkLst>
        <pc:spChg chg="mod">
          <ac:chgData name="Rikke Hagensby Jensen" userId="449b6956-257c-4191-8392-bb740e8c5449" providerId="ADAL" clId="{30F1C6A9-114A-6748-9E10-ED8D9C90F2D9}" dt="2024-12-12T11:55:39.166" v="87" actId="20577"/>
          <ac:spMkLst>
            <pc:docMk/>
            <pc:sldMk cId="3768567126" sldId="314"/>
            <ac:spMk id="3" creationId="{13AFA17D-3A2F-350C-E0F7-1C8D0D96301E}"/>
          </ac:spMkLst>
        </pc:spChg>
        <pc:spChg chg="mod">
          <ac:chgData name="Rikke Hagensby Jensen" userId="449b6956-257c-4191-8392-bb740e8c5449" providerId="ADAL" clId="{30F1C6A9-114A-6748-9E10-ED8D9C90F2D9}" dt="2024-12-12T10:16:56.049" v="3"/>
          <ac:spMkLst>
            <pc:docMk/>
            <pc:sldMk cId="3768567126" sldId="314"/>
            <ac:spMk id="81" creationId="{7C794FB5-B1DE-D2AB-7303-C56F027484D5}"/>
          </ac:spMkLst>
        </pc:spChg>
      </pc:sldChg>
      <pc:sldChg chg="modSp">
        <pc:chgData name="Rikke Hagensby Jensen" userId="449b6956-257c-4191-8392-bb740e8c5449" providerId="ADAL" clId="{30F1C6A9-114A-6748-9E10-ED8D9C90F2D9}" dt="2024-12-12T10:16:56.049" v="3"/>
        <pc:sldMkLst>
          <pc:docMk/>
          <pc:sldMk cId="1083089416" sldId="315"/>
        </pc:sldMkLst>
        <pc:spChg chg="mod">
          <ac:chgData name="Rikke Hagensby Jensen" userId="449b6956-257c-4191-8392-bb740e8c5449" providerId="ADAL" clId="{30F1C6A9-114A-6748-9E10-ED8D9C90F2D9}" dt="2024-12-12T10:16:56.049" v="3"/>
          <ac:spMkLst>
            <pc:docMk/>
            <pc:sldMk cId="1083089416" sldId="315"/>
            <ac:spMk id="2" creationId="{A24A8B95-21BD-17EB-EA02-B2C9B2201355}"/>
          </ac:spMkLst>
        </pc:spChg>
        <pc:spChg chg="mod">
          <ac:chgData name="Rikke Hagensby Jensen" userId="449b6956-257c-4191-8392-bb740e8c5449" providerId="ADAL" clId="{30F1C6A9-114A-6748-9E10-ED8D9C90F2D9}" dt="2024-12-12T10:16:56.049" v="3"/>
          <ac:spMkLst>
            <pc:docMk/>
            <pc:sldMk cId="1083089416" sldId="315"/>
            <ac:spMk id="3" creationId="{B5369B93-257D-DB93-E526-CD69ABC03C0D}"/>
          </ac:spMkLst>
        </pc:spChg>
        <pc:spChg chg="mod">
          <ac:chgData name="Rikke Hagensby Jensen" userId="449b6956-257c-4191-8392-bb740e8c5449" providerId="ADAL" clId="{30F1C6A9-114A-6748-9E10-ED8D9C90F2D9}" dt="2024-12-12T10:16:56.049" v="3"/>
          <ac:spMkLst>
            <pc:docMk/>
            <pc:sldMk cId="1083089416" sldId="315"/>
            <ac:spMk id="4" creationId="{2EACE827-132E-B212-80F7-D6F8F2DE83CD}"/>
          </ac:spMkLst>
        </pc:spChg>
        <pc:spChg chg="mod">
          <ac:chgData name="Rikke Hagensby Jensen" userId="449b6956-257c-4191-8392-bb740e8c5449" providerId="ADAL" clId="{30F1C6A9-114A-6748-9E10-ED8D9C90F2D9}" dt="2024-12-12T10:16:56.049" v="3"/>
          <ac:spMkLst>
            <pc:docMk/>
            <pc:sldMk cId="1083089416" sldId="315"/>
            <ac:spMk id="81" creationId="{181ABA40-5FD1-FAEE-190C-09E4F01F5D05}"/>
          </ac:spMkLst>
        </pc:spChg>
      </pc:sldChg>
      <pc:sldChg chg="modSp">
        <pc:chgData name="Rikke Hagensby Jensen" userId="449b6956-257c-4191-8392-bb740e8c5449" providerId="ADAL" clId="{30F1C6A9-114A-6748-9E10-ED8D9C90F2D9}" dt="2024-12-12T10:16:56.049" v="3"/>
        <pc:sldMkLst>
          <pc:docMk/>
          <pc:sldMk cId="347503533" sldId="316"/>
        </pc:sldMkLst>
        <pc:spChg chg="mod">
          <ac:chgData name="Rikke Hagensby Jensen" userId="449b6956-257c-4191-8392-bb740e8c5449" providerId="ADAL" clId="{30F1C6A9-114A-6748-9E10-ED8D9C90F2D9}" dt="2024-12-12T10:16:56.049" v="3"/>
          <ac:spMkLst>
            <pc:docMk/>
            <pc:sldMk cId="347503533" sldId="316"/>
            <ac:spMk id="3" creationId="{B0FEA380-3830-130C-BF95-2B9023E9FCAD}"/>
          </ac:spMkLst>
        </pc:spChg>
        <pc:spChg chg="mod">
          <ac:chgData name="Rikke Hagensby Jensen" userId="449b6956-257c-4191-8392-bb740e8c5449" providerId="ADAL" clId="{30F1C6A9-114A-6748-9E10-ED8D9C90F2D9}" dt="2024-12-12T10:16:56.049" v="3"/>
          <ac:spMkLst>
            <pc:docMk/>
            <pc:sldMk cId="347503533" sldId="316"/>
            <ac:spMk id="4" creationId="{B424F50F-5CE7-0C52-501E-8393DF67DC26}"/>
          </ac:spMkLst>
        </pc:spChg>
        <pc:spChg chg="mod">
          <ac:chgData name="Rikke Hagensby Jensen" userId="449b6956-257c-4191-8392-bb740e8c5449" providerId="ADAL" clId="{30F1C6A9-114A-6748-9E10-ED8D9C90F2D9}" dt="2024-12-12T10:16:56.049" v="3"/>
          <ac:spMkLst>
            <pc:docMk/>
            <pc:sldMk cId="347503533" sldId="316"/>
            <ac:spMk id="6" creationId="{8AFDD8E8-E6CF-9E5D-91DA-6673CBEE162D}"/>
          </ac:spMkLst>
        </pc:spChg>
        <pc:spChg chg="mod">
          <ac:chgData name="Rikke Hagensby Jensen" userId="449b6956-257c-4191-8392-bb740e8c5449" providerId="ADAL" clId="{30F1C6A9-114A-6748-9E10-ED8D9C90F2D9}" dt="2024-12-12T10:16:56.049" v="3"/>
          <ac:spMkLst>
            <pc:docMk/>
            <pc:sldMk cId="347503533" sldId="316"/>
            <ac:spMk id="81" creationId="{8569E193-8E29-629D-CAFB-52EDC7BC110B}"/>
          </ac:spMkLst>
        </pc:spChg>
      </pc:sldChg>
      <pc:sldChg chg="modSp">
        <pc:chgData name="Rikke Hagensby Jensen" userId="449b6956-257c-4191-8392-bb740e8c5449" providerId="ADAL" clId="{30F1C6A9-114A-6748-9E10-ED8D9C90F2D9}" dt="2024-12-12T10:16:56.049" v="3"/>
        <pc:sldMkLst>
          <pc:docMk/>
          <pc:sldMk cId="2169039007" sldId="317"/>
        </pc:sldMkLst>
        <pc:spChg chg="mod">
          <ac:chgData name="Rikke Hagensby Jensen" userId="449b6956-257c-4191-8392-bb740e8c5449" providerId="ADAL" clId="{30F1C6A9-114A-6748-9E10-ED8D9C90F2D9}" dt="2024-12-12T10:16:56.049" v="3"/>
          <ac:spMkLst>
            <pc:docMk/>
            <pc:sldMk cId="2169039007" sldId="317"/>
            <ac:spMk id="81" creationId="{3CF4D0EE-EFE4-B9EF-2E2E-78041D77BAC9}"/>
          </ac:spMkLst>
        </pc:spChg>
      </pc:sldChg>
      <pc:sldChg chg="modSp">
        <pc:chgData name="Rikke Hagensby Jensen" userId="449b6956-257c-4191-8392-bb740e8c5449" providerId="ADAL" clId="{30F1C6A9-114A-6748-9E10-ED8D9C90F2D9}" dt="2024-12-12T10:16:56.049" v="3"/>
        <pc:sldMkLst>
          <pc:docMk/>
          <pc:sldMk cId="2450319009" sldId="318"/>
        </pc:sldMkLst>
        <pc:spChg chg="mod">
          <ac:chgData name="Rikke Hagensby Jensen" userId="449b6956-257c-4191-8392-bb740e8c5449" providerId="ADAL" clId="{30F1C6A9-114A-6748-9E10-ED8D9C90F2D9}" dt="2024-12-12T10:16:56.049" v="3"/>
          <ac:spMkLst>
            <pc:docMk/>
            <pc:sldMk cId="2450319009" sldId="318"/>
            <ac:spMk id="81" creationId="{4A20878B-F61F-D186-5AFE-BEB3D2AAE24F}"/>
          </ac:spMkLst>
        </pc:spChg>
      </pc:sldChg>
      <pc:sldChg chg="modSp">
        <pc:chgData name="Rikke Hagensby Jensen" userId="449b6956-257c-4191-8392-bb740e8c5449" providerId="ADAL" clId="{30F1C6A9-114A-6748-9E10-ED8D9C90F2D9}" dt="2024-12-12T10:16:56.049" v="3"/>
        <pc:sldMkLst>
          <pc:docMk/>
          <pc:sldMk cId="3060034970" sldId="319"/>
        </pc:sldMkLst>
        <pc:spChg chg="mod">
          <ac:chgData name="Rikke Hagensby Jensen" userId="449b6956-257c-4191-8392-bb740e8c5449" providerId="ADAL" clId="{30F1C6A9-114A-6748-9E10-ED8D9C90F2D9}" dt="2024-12-12T10:16:56.049" v="3"/>
          <ac:spMkLst>
            <pc:docMk/>
            <pc:sldMk cId="3060034970" sldId="319"/>
            <ac:spMk id="4" creationId="{53B28E5F-D78C-AB5D-2095-F323D9FE8BFA}"/>
          </ac:spMkLst>
        </pc:spChg>
        <pc:spChg chg="mod">
          <ac:chgData name="Rikke Hagensby Jensen" userId="449b6956-257c-4191-8392-bb740e8c5449" providerId="ADAL" clId="{30F1C6A9-114A-6748-9E10-ED8D9C90F2D9}" dt="2024-12-12T10:16:56.049" v="3"/>
          <ac:spMkLst>
            <pc:docMk/>
            <pc:sldMk cId="3060034970" sldId="319"/>
            <ac:spMk id="6" creationId="{0612B96E-90CA-0CD0-3903-1537DA7BAF6A}"/>
          </ac:spMkLst>
        </pc:spChg>
        <pc:spChg chg="mod">
          <ac:chgData name="Rikke Hagensby Jensen" userId="449b6956-257c-4191-8392-bb740e8c5449" providerId="ADAL" clId="{30F1C6A9-114A-6748-9E10-ED8D9C90F2D9}" dt="2024-12-12T10:16:56.049" v="3"/>
          <ac:spMkLst>
            <pc:docMk/>
            <pc:sldMk cId="3060034970" sldId="319"/>
            <ac:spMk id="8" creationId="{0A6F828D-F25C-F061-590B-506911B47DE4}"/>
          </ac:spMkLst>
        </pc:spChg>
        <pc:spChg chg="mod">
          <ac:chgData name="Rikke Hagensby Jensen" userId="449b6956-257c-4191-8392-bb740e8c5449" providerId="ADAL" clId="{30F1C6A9-114A-6748-9E10-ED8D9C90F2D9}" dt="2024-12-12T10:16:56.049" v="3"/>
          <ac:spMkLst>
            <pc:docMk/>
            <pc:sldMk cId="3060034970" sldId="319"/>
            <ac:spMk id="81" creationId="{6EECEB1B-832D-1455-D478-5DB7E268C09C}"/>
          </ac:spMkLst>
        </pc:spChg>
      </pc:sldChg>
      <pc:sldChg chg="modSp">
        <pc:chgData name="Rikke Hagensby Jensen" userId="449b6956-257c-4191-8392-bb740e8c5449" providerId="ADAL" clId="{30F1C6A9-114A-6748-9E10-ED8D9C90F2D9}" dt="2024-12-12T10:16:56.049" v="3"/>
        <pc:sldMkLst>
          <pc:docMk/>
          <pc:sldMk cId="1037068136" sldId="320"/>
        </pc:sldMkLst>
        <pc:spChg chg="mod">
          <ac:chgData name="Rikke Hagensby Jensen" userId="449b6956-257c-4191-8392-bb740e8c5449" providerId="ADAL" clId="{30F1C6A9-114A-6748-9E10-ED8D9C90F2D9}" dt="2024-12-12T10:16:56.049" v="3"/>
          <ac:spMkLst>
            <pc:docMk/>
            <pc:sldMk cId="1037068136" sldId="320"/>
            <ac:spMk id="4" creationId="{E894D801-6B32-D9EB-87B9-891815CEBBA2}"/>
          </ac:spMkLst>
        </pc:spChg>
        <pc:spChg chg="mod">
          <ac:chgData name="Rikke Hagensby Jensen" userId="449b6956-257c-4191-8392-bb740e8c5449" providerId="ADAL" clId="{30F1C6A9-114A-6748-9E10-ED8D9C90F2D9}" dt="2024-12-12T10:16:56.049" v="3"/>
          <ac:spMkLst>
            <pc:docMk/>
            <pc:sldMk cId="1037068136" sldId="320"/>
            <ac:spMk id="6" creationId="{4C691875-94FD-2F7A-C44B-E24CBD735C1B}"/>
          </ac:spMkLst>
        </pc:spChg>
        <pc:spChg chg="mod">
          <ac:chgData name="Rikke Hagensby Jensen" userId="449b6956-257c-4191-8392-bb740e8c5449" providerId="ADAL" clId="{30F1C6A9-114A-6748-9E10-ED8D9C90F2D9}" dt="2024-12-12T10:16:56.049" v="3"/>
          <ac:spMkLst>
            <pc:docMk/>
            <pc:sldMk cId="1037068136" sldId="320"/>
            <ac:spMk id="81" creationId="{770A22E1-6691-7C28-946C-D7D548D647EE}"/>
          </ac:spMkLst>
        </pc:spChg>
      </pc:sldChg>
      <pc:sldChg chg="addSp modSp mod">
        <pc:chgData name="Rikke Hagensby Jensen" userId="449b6956-257c-4191-8392-bb740e8c5449" providerId="ADAL" clId="{30F1C6A9-114A-6748-9E10-ED8D9C90F2D9}" dt="2024-12-12T11:53:58.639" v="55" actId="1076"/>
        <pc:sldMkLst>
          <pc:docMk/>
          <pc:sldMk cId="4154048593" sldId="321"/>
        </pc:sldMkLst>
        <pc:spChg chg="mod">
          <ac:chgData name="Rikke Hagensby Jensen" userId="449b6956-257c-4191-8392-bb740e8c5449" providerId="ADAL" clId="{30F1C6A9-114A-6748-9E10-ED8D9C90F2D9}" dt="2024-12-12T10:16:56.049" v="3"/>
          <ac:spMkLst>
            <pc:docMk/>
            <pc:sldMk cId="4154048593" sldId="321"/>
            <ac:spMk id="3" creationId="{F24888EB-C2D5-2D5B-97A7-B88E0624B1B2}"/>
          </ac:spMkLst>
        </pc:spChg>
        <pc:spChg chg="mod">
          <ac:chgData name="Rikke Hagensby Jensen" userId="449b6956-257c-4191-8392-bb740e8c5449" providerId="ADAL" clId="{30F1C6A9-114A-6748-9E10-ED8D9C90F2D9}" dt="2024-12-12T11:53:58.639" v="55" actId="1076"/>
          <ac:spMkLst>
            <pc:docMk/>
            <pc:sldMk cId="4154048593" sldId="321"/>
            <ac:spMk id="7" creationId="{A09BEF28-6C53-744B-26B2-8579763EB1F4}"/>
          </ac:spMkLst>
        </pc:spChg>
        <pc:picChg chg="add mod">
          <ac:chgData name="Rikke Hagensby Jensen" userId="449b6956-257c-4191-8392-bb740e8c5449" providerId="ADAL" clId="{30F1C6A9-114A-6748-9E10-ED8D9C90F2D9}" dt="2024-12-12T11:53:52.564" v="54"/>
          <ac:picMkLst>
            <pc:docMk/>
            <pc:sldMk cId="4154048593" sldId="321"/>
            <ac:picMk id="2" creationId="{70447D33-67C6-34D9-9138-507B61C2AD5D}"/>
          </ac:picMkLst>
        </pc:picChg>
      </pc:sldChg>
      <pc:sldChg chg="addSp modSp mod">
        <pc:chgData name="Rikke Hagensby Jensen" userId="449b6956-257c-4191-8392-bb740e8c5449" providerId="ADAL" clId="{30F1C6A9-114A-6748-9E10-ED8D9C90F2D9}" dt="2024-12-12T11:54:45.249" v="65"/>
        <pc:sldMkLst>
          <pc:docMk/>
          <pc:sldMk cId="212663078" sldId="322"/>
        </pc:sldMkLst>
        <pc:spChg chg="mod">
          <ac:chgData name="Rikke Hagensby Jensen" userId="449b6956-257c-4191-8392-bb740e8c5449" providerId="ADAL" clId="{30F1C6A9-114A-6748-9E10-ED8D9C90F2D9}" dt="2024-12-12T10:16:56.049" v="3"/>
          <ac:spMkLst>
            <pc:docMk/>
            <pc:sldMk cId="212663078" sldId="322"/>
            <ac:spMk id="3" creationId="{1AE1B223-058D-1D44-EE29-F0C341D2A5B8}"/>
          </ac:spMkLst>
        </pc:spChg>
        <pc:spChg chg="mod">
          <ac:chgData name="Rikke Hagensby Jensen" userId="449b6956-257c-4191-8392-bb740e8c5449" providerId="ADAL" clId="{30F1C6A9-114A-6748-9E10-ED8D9C90F2D9}" dt="2024-12-12T11:54:43.236" v="64" actId="1076"/>
          <ac:spMkLst>
            <pc:docMk/>
            <pc:sldMk cId="212663078" sldId="322"/>
            <ac:spMk id="7" creationId="{422E8B0E-798D-99B5-CF60-B38CC3C86C5D}"/>
          </ac:spMkLst>
        </pc:spChg>
        <pc:picChg chg="add mod">
          <ac:chgData name="Rikke Hagensby Jensen" userId="449b6956-257c-4191-8392-bb740e8c5449" providerId="ADAL" clId="{30F1C6A9-114A-6748-9E10-ED8D9C90F2D9}" dt="2024-12-12T11:54:45.249" v="65"/>
          <ac:picMkLst>
            <pc:docMk/>
            <pc:sldMk cId="212663078" sldId="322"/>
            <ac:picMk id="4" creationId="{011D04C2-B37C-68D0-4021-D00D66192DC2}"/>
          </ac:picMkLst>
        </pc:picChg>
      </pc:sldChg>
      <pc:sldChg chg="modSp">
        <pc:chgData name="Rikke Hagensby Jensen" userId="449b6956-257c-4191-8392-bb740e8c5449" providerId="ADAL" clId="{30F1C6A9-114A-6748-9E10-ED8D9C90F2D9}" dt="2024-12-12T10:16:56.049" v="3"/>
        <pc:sldMkLst>
          <pc:docMk/>
          <pc:sldMk cId="433087654" sldId="323"/>
        </pc:sldMkLst>
        <pc:spChg chg="mod">
          <ac:chgData name="Rikke Hagensby Jensen" userId="449b6956-257c-4191-8392-bb740e8c5449" providerId="ADAL" clId="{30F1C6A9-114A-6748-9E10-ED8D9C90F2D9}" dt="2024-12-12T10:16:56.049" v="3"/>
          <ac:spMkLst>
            <pc:docMk/>
            <pc:sldMk cId="433087654" sldId="323"/>
            <ac:spMk id="2" creationId="{6E9BD59D-0FAC-E44B-5191-8C4024B0ED2F}"/>
          </ac:spMkLst>
        </pc:spChg>
        <pc:spChg chg="mod">
          <ac:chgData name="Rikke Hagensby Jensen" userId="449b6956-257c-4191-8392-bb740e8c5449" providerId="ADAL" clId="{30F1C6A9-114A-6748-9E10-ED8D9C90F2D9}" dt="2024-12-12T10:16:56.049" v="3"/>
          <ac:spMkLst>
            <pc:docMk/>
            <pc:sldMk cId="433087654" sldId="323"/>
            <ac:spMk id="4" creationId="{2105ACC1-E870-C5C2-262E-24ED0382845D}"/>
          </ac:spMkLst>
        </pc:spChg>
        <pc:spChg chg="mod">
          <ac:chgData name="Rikke Hagensby Jensen" userId="449b6956-257c-4191-8392-bb740e8c5449" providerId="ADAL" clId="{30F1C6A9-114A-6748-9E10-ED8D9C90F2D9}" dt="2024-12-12T10:16:56.049" v="3"/>
          <ac:spMkLst>
            <pc:docMk/>
            <pc:sldMk cId="433087654" sldId="323"/>
            <ac:spMk id="6" creationId="{19055506-2E66-EEAD-88C5-704112D5DFB5}"/>
          </ac:spMkLst>
        </pc:spChg>
        <pc:spChg chg="mod">
          <ac:chgData name="Rikke Hagensby Jensen" userId="449b6956-257c-4191-8392-bb740e8c5449" providerId="ADAL" clId="{30F1C6A9-114A-6748-9E10-ED8D9C90F2D9}" dt="2024-12-12T10:16:56.049" v="3"/>
          <ac:spMkLst>
            <pc:docMk/>
            <pc:sldMk cId="433087654" sldId="323"/>
            <ac:spMk id="7" creationId="{EC06DF78-8DC1-10AC-3F6D-4627F98BF431}"/>
          </ac:spMkLst>
        </pc:spChg>
      </pc:sldChg>
      <pc:sldChg chg="modSp add mod ord">
        <pc:chgData name="Rikke Hagensby Jensen" userId="449b6956-257c-4191-8392-bb740e8c5449" providerId="ADAL" clId="{30F1C6A9-114A-6748-9E10-ED8D9C90F2D9}" dt="2024-12-19T20:41:51.199" v="179" actId="20577"/>
        <pc:sldMkLst>
          <pc:docMk/>
          <pc:sldMk cId="2280887269" sldId="324"/>
        </pc:sldMkLst>
        <pc:spChg chg="mod">
          <ac:chgData name="Rikke Hagensby Jensen" userId="449b6956-257c-4191-8392-bb740e8c5449" providerId="ADAL" clId="{30F1C6A9-114A-6748-9E10-ED8D9C90F2D9}" dt="2024-12-19T20:38:11.392" v="142"/>
          <ac:spMkLst>
            <pc:docMk/>
            <pc:sldMk cId="2280887269" sldId="324"/>
            <ac:spMk id="3" creationId="{FF6D747D-E9D1-AA66-59B7-2275FDFBC222}"/>
          </ac:spMkLst>
        </pc:spChg>
        <pc:spChg chg="mod">
          <ac:chgData name="Rikke Hagensby Jensen" userId="449b6956-257c-4191-8392-bb740e8c5449" providerId="ADAL" clId="{30F1C6A9-114A-6748-9E10-ED8D9C90F2D9}" dt="2024-12-19T20:41:51.199" v="179" actId="20577"/>
          <ac:spMkLst>
            <pc:docMk/>
            <pc:sldMk cId="2280887269" sldId="324"/>
            <ac:spMk id="4" creationId="{34E544AC-6828-E5F9-6F4E-1CC6CD00541E}"/>
          </ac:spMkLst>
        </pc:spChg>
      </pc:sldChg>
      <pc:sldChg chg="new del">
        <pc:chgData name="Rikke Hagensby Jensen" userId="449b6956-257c-4191-8392-bb740e8c5449" providerId="ADAL" clId="{30F1C6A9-114A-6748-9E10-ED8D9C90F2D9}" dt="2024-12-19T20:33:09.747" v="89" actId="680"/>
        <pc:sldMkLst>
          <pc:docMk/>
          <pc:sldMk cId="3956642008" sldId="324"/>
        </pc:sldMkLst>
      </pc:sldChg>
      <pc:sldChg chg="new del">
        <pc:chgData name="Rikke Hagensby Jensen" userId="449b6956-257c-4191-8392-bb740e8c5449" providerId="ADAL" clId="{30F1C6A9-114A-6748-9E10-ED8D9C90F2D9}" dt="2024-12-19T20:33:19.785" v="91" actId="680"/>
        <pc:sldMkLst>
          <pc:docMk/>
          <pc:sldMk cId="4051199960" sldId="324"/>
        </pc:sldMkLst>
      </pc:sldChg>
      <pc:sldMasterChg chg="modSp modSldLayout">
        <pc:chgData name="Rikke Hagensby Jensen" userId="449b6956-257c-4191-8392-bb740e8c5449" providerId="ADAL" clId="{30F1C6A9-114A-6748-9E10-ED8D9C90F2D9}" dt="2024-12-12T10:16:56.049" v="3"/>
        <pc:sldMasterMkLst>
          <pc:docMk/>
          <pc:sldMasterMk cId="0" sldId="2147483660"/>
        </pc:sldMasterMkLst>
        <pc:spChg chg="mod">
          <ac:chgData name="Rikke Hagensby Jensen" userId="449b6956-257c-4191-8392-bb740e8c5449" providerId="ADAL" clId="{30F1C6A9-114A-6748-9E10-ED8D9C90F2D9}" dt="2024-12-12T10:16:10.729" v="1"/>
          <ac:spMkLst>
            <pc:docMk/>
            <pc:sldMasterMk cId="0" sldId="2147483660"/>
            <ac:spMk id="10" creationId="{00000000-0000-0000-0000-000000000000}"/>
          </ac:spMkLst>
        </pc:spChg>
        <pc:spChg chg="mod">
          <ac:chgData name="Rikke Hagensby Jensen" userId="449b6956-257c-4191-8392-bb740e8c5449" providerId="ADAL" clId="{30F1C6A9-114A-6748-9E10-ED8D9C90F2D9}" dt="2024-12-12T10:16:10.729" v="1"/>
          <ac:spMkLst>
            <pc:docMk/>
            <pc:sldMasterMk cId="0" sldId="2147483660"/>
            <ac:spMk id="11" creationId="{00000000-0000-0000-0000-000000000000}"/>
          </ac:spMkLst>
        </pc:spChg>
        <pc:spChg chg="mod">
          <ac:chgData name="Rikke Hagensby Jensen" userId="449b6956-257c-4191-8392-bb740e8c5449" providerId="ADAL" clId="{30F1C6A9-114A-6748-9E10-ED8D9C90F2D9}" dt="2024-12-12T10:16:56.049" v="3"/>
          <ac:spMkLst>
            <pc:docMk/>
            <pc:sldMasterMk cId="0" sldId="2147483660"/>
            <ac:spMk id="12" creationId="{00000000-0000-0000-0000-000000000000}"/>
          </ac:spMkLst>
        </pc:spChg>
        <pc:sldLayoutChg chg="modSp">
          <pc:chgData name="Rikke Hagensby Jensen" userId="449b6956-257c-4191-8392-bb740e8c5449" providerId="ADAL" clId="{30F1C6A9-114A-6748-9E10-ED8D9C90F2D9}" dt="2024-12-12T10:16:56.049" v="3"/>
          <pc:sldLayoutMkLst>
            <pc:docMk/>
            <pc:sldMasterMk cId="0" sldId="2147483660"/>
            <pc:sldLayoutMk cId="0" sldId="2147483648"/>
          </pc:sldLayoutMkLst>
          <pc:spChg chg="mod">
            <ac:chgData name="Rikke Hagensby Jensen" userId="449b6956-257c-4191-8392-bb740e8c5449" providerId="ADAL" clId="{30F1C6A9-114A-6748-9E10-ED8D9C90F2D9}" dt="2024-12-12T10:16:56.049" v="3"/>
            <ac:spMkLst>
              <pc:docMk/>
              <pc:sldMasterMk cId="0" sldId="2147483660"/>
              <pc:sldLayoutMk cId="0" sldId="2147483648"/>
              <ac:spMk id="16"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49"/>
          </pc:sldLayoutMkLst>
          <pc:spChg chg="mod">
            <ac:chgData name="Rikke Hagensby Jensen" userId="449b6956-257c-4191-8392-bb740e8c5449" providerId="ADAL" clId="{30F1C6A9-114A-6748-9E10-ED8D9C90F2D9}" dt="2024-12-12T10:16:56.049" v="3"/>
            <ac:spMkLst>
              <pc:docMk/>
              <pc:sldMasterMk cId="0" sldId="2147483660"/>
              <pc:sldLayoutMk cId="0" sldId="2147483649"/>
              <ac:spMk id="19"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1"/>
          </pc:sldLayoutMkLst>
          <pc:spChg chg="mod">
            <ac:chgData name="Rikke Hagensby Jensen" userId="449b6956-257c-4191-8392-bb740e8c5449" providerId="ADAL" clId="{30F1C6A9-114A-6748-9E10-ED8D9C90F2D9}" dt="2024-12-12T10:16:56.049" v="3"/>
            <ac:spMkLst>
              <pc:docMk/>
              <pc:sldMasterMk cId="0" sldId="2147483660"/>
              <pc:sldLayoutMk cId="0" sldId="2147483651"/>
              <ac:spMk id="28"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3"/>
          </pc:sldLayoutMkLst>
          <pc:spChg chg="mod">
            <ac:chgData name="Rikke Hagensby Jensen" userId="449b6956-257c-4191-8392-bb740e8c5449" providerId="ADAL" clId="{30F1C6A9-114A-6748-9E10-ED8D9C90F2D9}" dt="2024-12-12T10:16:56.049" v="3"/>
            <ac:spMkLst>
              <pc:docMk/>
              <pc:sldMasterMk cId="0" sldId="2147483660"/>
              <pc:sldLayoutMk cId="0" sldId="2147483653"/>
              <ac:spMk id="35"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4"/>
          </pc:sldLayoutMkLst>
          <pc:spChg chg="mod">
            <ac:chgData name="Rikke Hagensby Jensen" userId="449b6956-257c-4191-8392-bb740e8c5449" providerId="ADAL" clId="{30F1C6A9-114A-6748-9E10-ED8D9C90F2D9}" dt="2024-12-12T10:16:56.049" v="3"/>
            <ac:spMkLst>
              <pc:docMk/>
              <pc:sldMasterMk cId="0" sldId="2147483660"/>
              <pc:sldLayoutMk cId="0" sldId="2147483654"/>
              <ac:spMk id="38"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5"/>
          </pc:sldLayoutMkLst>
          <pc:spChg chg="mod">
            <ac:chgData name="Rikke Hagensby Jensen" userId="449b6956-257c-4191-8392-bb740e8c5449" providerId="ADAL" clId="{30F1C6A9-114A-6748-9E10-ED8D9C90F2D9}" dt="2024-12-12T10:16:56.049" v="3"/>
            <ac:spMkLst>
              <pc:docMk/>
              <pc:sldMasterMk cId="0" sldId="2147483660"/>
              <pc:sldLayoutMk cId="0" sldId="2147483655"/>
              <ac:spMk id="40" creationId="{00000000-0000-0000-0000-000000000000}"/>
            </ac:spMkLst>
          </pc:spChg>
          <pc:spChg chg="mod">
            <ac:chgData name="Rikke Hagensby Jensen" userId="449b6956-257c-4191-8392-bb740e8c5449" providerId="ADAL" clId="{30F1C6A9-114A-6748-9E10-ED8D9C90F2D9}" dt="2024-12-12T10:16:56.049" v="3"/>
            <ac:spMkLst>
              <pc:docMk/>
              <pc:sldMasterMk cId="0" sldId="2147483660"/>
              <pc:sldLayoutMk cId="0" sldId="2147483655"/>
              <ac:spMk id="44"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6"/>
          </pc:sldLayoutMkLst>
          <pc:spChg chg="mod">
            <ac:chgData name="Rikke Hagensby Jensen" userId="449b6956-257c-4191-8392-bb740e8c5449" providerId="ADAL" clId="{30F1C6A9-114A-6748-9E10-ED8D9C90F2D9}" dt="2024-12-12T10:16:56.049" v="3"/>
            <ac:spMkLst>
              <pc:docMk/>
              <pc:sldMasterMk cId="0" sldId="2147483660"/>
              <pc:sldLayoutMk cId="0" sldId="2147483656"/>
              <ac:spMk id="47"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7"/>
          </pc:sldLayoutMkLst>
          <pc:spChg chg="mod">
            <ac:chgData name="Rikke Hagensby Jensen" userId="449b6956-257c-4191-8392-bb740e8c5449" providerId="ADAL" clId="{30F1C6A9-114A-6748-9E10-ED8D9C90F2D9}" dt="2024-12-12T10:16:56.049" v="3"/>
            <ac:spMkLst>
              <pc:docMk/>
              <pc:sldMasterMk cId="0" sldId="2147483660"/>
              <pc:sldLayoutMk cId="0" sldId="2147483657"/>
              <ac:spMk id="51"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8"/>
          </pc:sldLayoutMkLst>
          <pc:spChg chg="mod">
            <ac:chgData name="Rikke Hagensby Jensen" userId="449b6956-257c-4191-8392-bb740e8c5449" providerId="ADAL" clId="{30F1C6A9-114A-6748-9E10-ED8D9C90F2D9}" dt="2024-12-12T10:16:56.049" v="3"/>
            <ac:spMkLst>
              <pc:docMk/>
              <pc:sldMasterMk cId="0" sldId="2147483660"/>
              <pc:sldLayoutMk cId="0" sldId="2147483658"/>
              <ac:spMk id="53"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0" sldId="2147483659"/>
          </pc:sldLayoutMkLst>
          <pc:spChg chg="mod">
            <ac:chgData name="Rikke Hagensby Jensen" userId="449b6956-257c-4191-8392-bb740e8c5449" providerId="ADAL" clId="{30F1C6A9-114A-6748-9E10-ED8D9C90F2D9}" dt="2024-12-12T10:16:56.049" v="3"/>
            <ac:spMkLst>
              <pc:docMk/>
              <pc:sldMasterMk cId="0" sldId="2147483660"/>
              <pc:sldLayoutMk cId="0" sldId="2147483659"/>
              <ac:spMk id="57" creationId="{00000000-0000-0000-0000-000000000000}"/>
            </ac:spMkLst>
          </pc:spChg>
          <pc:spChg chg="mod">
            <ac:chgData name="Rikke Hagensby Jensen" userId="449b6956-257c-4191-8392-bb740e8c5449" providerId="ADAL" clId="{30F1C6A9-114A-6748-9E10-ED8D9C90F2D9}" dt="2024-12-12T10:16:56.049" v="3"/>
            <ac:spMkLst>
              <pc:docMk/>
              <pc:sldMasterMk cId="0" sldId="2147483660"/>
              <pc:sldLayoutMk cId="0" sldId="2147483659"/>
              <ac:spMk id="58" creationId="{00000000-0000-0000-0000-000000000000}"/>
            </ac:spMkLst>
          </pc:spChg>
        </pc:sldLayoutChg>
        <pc:sldLayoutChg chg="modSp">
          <pc:chgData name="Rikke Hagensby Jensen" userId="449b6956-257c-4191-8392-bb740e8c5449" providerId="ADAL" clId="{30F1C6A9-114A-6748-9E10-ED8D9C90F2D9}" dt="2024-12-12T10:16:56.049" v="3"/>
          <pc:sldLayoutMkLst>
            <pc:docMk/>
            <pc:sldMasterMk cId="0" sldId="2147483660"/>
            <pc:sldLayoutMk cId="3998883572" sldId="2147483661"/>
          </pc:sldLayoutMkLst>
          <pc:spChg chg="mod">
            <ac:chgData name="Rikke Hagensby Jensen" userId="449b6956-257c-4191-8392-bb740e8c5449" providerId="ADAL" clId="{30F1C6A9-114A-6748-9E10-ED8D9C90F2D9}" dt="2024-12-12T10:16:56.049" v="3"/>
            <ac:spMkLst>
              <pc:docMk/>
              <pc:sldMasterMk cId="0" sldId="2147483660"/>
              <pc:sldLayoutMk cId="3998883572" sldId="2147483661"/>
              <ac:spMk id="23" creationId="{00000000-0000-0000-0000-000000000000}"/>
            </ac:spMkLst>
          </pc:spChg>
        </pc:sldLayoutChg>
      </pc:sldMasterChg>
    </pc:docChg>
  </pc:docChgLst>
  <pc:docChgLst>
    <pc:chgData name="Elisabet Nilsson" userId="S::elisabet.nilsson_mau.se#ext#@aarhusuniversitet.onmicrosoft.com::1881d135-8979-4de0-99db-2a54b4340406" providerId="AD" clId="Web-{AFF5612C-DD83-9872-7682-96130C194D04}"/>
    <pc:docChg chg="addSld delSld modSld">
      <pc:chgData name="Elisabet Nilsson" userId="S::elisabet.nilsson_mau.se#ext#@aarhusuniversitet.onmicrosoft.com::1881d135-8979-4de0-99db-2a54b4340406" providerId="AD" clId="Web-{AFF5612C-DD83-9872-7682-96130C194D04}" dt="2024-05-02T08:20:41.074" v="134" actId="20577"/>
      <pc:docMkLst>
        <pc:docMk/>
      </pc:docMkLst>
      <pc:sldChg chg="modSp">
        <pc:chgData name="Elisabet Nilsson" userId="S::elisabet.nilsson_mau.se#ext#@aarhusuniversitet.onmicrosoft.com::1881d135-8979-4de0-99db-2a54b4340406" providerId="AD" clId="Web-{AFF5612C-DD83-9872-7682-96130C194D04}" dt="2024-05-02T08:01:17.819" v="75" actId="14100"/>
        <pc:sldMkLst>
          <pc:docMk/>
          <pc:sldMk cId="0" sldId="258"/>
        </pc:sldMkLst>
      </pc:sldChg>
      <pc:sldChg chg="addSp delSp modSp">
        <pc:chgData name="Elisabet Nilsson" userId="S::elisabet.nilsson_mau.se#ext#@aarhusuniversitet.onmicrosoft.com::1881d135-8979-4de0-99db-2a54b4340406" providerId="AD" clId="Web-{AFF5612C-DD83-9872-7682-96130C194D04}" dt="2024-05-02T07:55:20.418" v="11" actId="1076"/>
        <pc:sldMkLst>
          <pc:docMk/>
          <pc:sldMk cId="2685662338" sldId="278"/>
        </pc:sldMkLst>
      </pc:sldChg>
      <pc:sldChg chg="addSp delSp modSp">
        <pc:chgData name="Elisabet Nilsson" userId="S::elisabet.nilsson_mau.se#ext#@aarhusuniversitet.onmicrosoft.com::1881d135-8979-4de0-99db-2a54b4340406" providerId="AD" clId="Web-{AFF5612C-DD83-9872-7682-96130C194D04}" dt="2024-05-02T07:54:56.729" v="2"/>
        <pc:sldMkLst>
          <pc:docMk/>
          <pc:sldMk cId="3557446463" sldId="279"/>
        </pc:sldMkLst>
      </pc:sldChg>
      <pc:sldChg chg="addSp delSp del">
        <pc:chgData name="Elisabet Nilsson" userId="S::elisabet.nilsson_mau.se#ext#@aarhusuniversitet.onmicrosoft.com::1881d135-8979-4de0-99db-2a54b4340406" providerId="AD" clId="Web-{AFF5612C-DD83-9872-7682-96130C194D04}" dt="2024-05-02T08:20:35.589" v="132"/>
        <pc:sldMkLst>
          <pc:docMk/>
          <pc:sldMk cId="1894328945" sldId="280"/>
        </pc:sldMkLst>
      </pc:sldChg>
      <pc:sldChg chg="modSp">
        <pc:chgData name="Elisabet Nilsson" userId="S::elisabet.nilsson_mau.se#ext#@aarhusuniversitet.onmicrosoft.com::1881d135-8979-4de0-99db-2a54b4340406" providerId="AD" clId="Web-{AFF5612C-DD83-9872-7682-96130C194D04}" dt="2024-05-02T08:01:24.944" v="81" actId="14100"/>
        <pc:sldMkLst>
          <pc:docMk/>
          <pc:sldMk cId="2681902740" sldId="282"/>
        </pc:sldMkLst>
      </pc:sldChg>
      <pc:sldChg chg="modSp">
        <pc:chgData name="Elisabet Nilsson" userId="S::elisabet.nilsson_mau.se#ext#@aarhusuniversitet.onmicrosoft.com::1881d135-8979-4de0-99db-2a54b4340406" providerId="AD" clId="Web-{AFF5612C-DD83-9872-7682-96130C194D04}" dt="2024-05-02T08:06:48.720" v="88" actId="1076"/>
        <pc:sldMkLst>
          <pc:docMk/>
          <pc:sldMk cId="1202742556" sldId="283"/>
        </pc:sldMkLst>
      </pc:sldChg>
      <pc:sldChg chg="modSp add replId">
        <pc:chgData name="Elisabet Nilsson" userId="S::elisabet.nilsson_mau.se#ext#@aarhusuniversitet.onmicrosoft.com::1881d135-8979-4de0-99db-2a54b4340406" providerId="AD" clId="Web-{AFF5612C-DD83-9872-7682-96130C194D04}" dt="2024-05-02T08:20:41.074" v="134" actId="20577"/>
        <pc:sldMkLst>
          <pc:docMk/>
          <pc:sldMk cId="2559094129" sldId="284"/>
        </pc:sldMkLst>
      </pc:sldChg>
      <pc:sldChg chg="modSp add replId">
        <pc:chgData name="Elisabet Nilsson" userId="S::elisabet.nilsson_mau.se#ext#@aarhusuniversitet.onmicrosoft.com::1881d135-8979-4de0-99db-2a54b4340406" providerId="AD" clId="Web-{AFF5612C-DD83-9872-7682-96130C194D04}" dt="2024-05-02T08:20:34.246" v="131" actId="20577"/>
        <pc:sldMkLst>
          <pc:docMk/>
          <pc:sldMk cId="3115628147" sldId="285"/>
        </pc:sldMkLst>
      </pc:sldChg>
    </pc:docChg>
  </pc:docChgLst>
  <pc:docChgLst>
    <pc:chgData name="Eva Eriksson" userId="87606256-1f63-48fa-8a9c-5f271b2048d0" providerId="ADAL" clId="{4291320B-7CD1-4BE6-815D-E6D42376FDA0}"/>
    <pc:docChg chg="custSel addSld modSld">
      <pc:chgData name="Eva Eriksson" userId="87606256-1f63-48fa-8a9c-5f271b2048d0" providerId="ADAL" clId="{4291320B-7CD1-4BE6-815D-E6D42376FDA0}" dt="2024-05-02T07:50:36.059" v="120" actId="5793"/>
      <pc:docMkLst>
        <pc:docMk/>
      </pc:docMkLst>
      <pc:sldChg chg="addSp delSp modSp new mod modClrScheme chgLayout">
        <pc:chgData name="Eva Eriksson" userId="87606256-1f63-48fa-8a9c-5f271b2048d0" providerId="ADAL" clId="{4291320B-7CD1-4BE6-815D-E6D42376FDA0}" dt="2024-05-02T07:49:49.557" v="66" actId="20577"/>
        <pc:sldMkLst>
          <pc:docMk/>
          <pc:sldMk cId="2681902740" sldId="282"/>
        </pc:sldMkLst>
      </pc:sldChg>
      <pc:sldChg chg="addSp delSp modSp new mod modClrScheme chgLayout">
        <pc:chgData name="Eva Eriksson" userId="87606256-1f63-48fa-8a9c-5f271b2048d0" providerId="ADAL" clId="{4291320B-7CD1-4BE6-815D-E6D42376FDA0}" dt="2024-05-02T07:50:36.059" v="120" actId="5793"/>
        <pc:sldMkLst>
          <pc:docMk/>
          <pc:sldMk cId="1202742556" sldId="283"/>
        </pc:sldMkLst>
      </pc:sldChg>
    </pc:docChg>
  </pc:docChgLst>
  <pc:docChgLst>
    <pc:chgData name="Rikke Hagensby Jensen" userId="S::au724340@uni.au.dk::449b6956-257c-4191-8392-bb740e8c5449" providerId="AD" clId="Web-{E6068CA3-93AD-4F88-8752-4F280AF6A1C4}"/>
    <pc:docChg chg="modSld">
      <pc:chgData name="Rikke Hagensby Jensen" userId="S::au724340@uni.au.dk::449b6956-257c-4191-8392-bb740e8c5449" providerId="AD" clId="Web-{E6068CA3-93AD-4F88-8752-4F280AF6A1C4}" dt="2025-03-04T09:36:53.904" v="33" actId="14100"/>
      <pc:docMkLst>
        <pc:docMk/>
      </pc:docMkLst>
      <pc:sldChg chg="modSp modCm">
        <pc:chgData name="Rikke Hagensby Jensen" userId="S::au724340@uni.au.dk::449b6956-257c-4191-8392-bb740e8c5449" providerId="AD" clId="Web-{E6068CA3-93AD-4F88-8752-4F280AF6A1C4}" dt="2025-03-04T09:36:14.935" v="26"/>
        <pc:sldMkLst>
          <pc:docMk/>
          <pc:sldMk cId="3060034970" sldId="319"/>
        </pc:sldMkLst>
        <pc:spChg chg="mod">
          <ac:chgData name="Rikke Hagensby Jensen" userId="S::au724340@uni.au.dk::449b6956-257c-4191-8392-bb740e8c5449" providerId="AD" clId="Web-{E6068CA3-93AD-4F88-8752-4F280AF6A1C4}" dt="2025-03-04T09:36:14.935" v="26"/>
          <ac:spMkLst>
            <pc:docMk/>
            <pc:sldMk cId="3060034970" sldId="319"/>
            <ac:spMk id="6" creationId="{0612B96E-90CA-0CD0-3903-1537DA7BAF6A}"/>
          </ac:spMkLst>
        </pc:spChg>
        <pc:spChg chg="mod">
          <ac:chgData name="Rikke Hagensby Jensen" userId="S::au724340@uni.au.dk::449b6956-257c-4191-8392-bb740e8c5449" providerId="AD" clId="Web-{E6068CA3-93AD-4F88-8752-4F280AF6A1C4}" dt="2025-03-04T09:35:52.341" v="25" actId="14100"/>
          <ac:spMkLst>
            <pc:docMk/>
            <pc:sldMk cId="3060034970" sldId="319"/>
            <ac:spMk id="8" creationId="{0A6F828D-F25C-F061-590B-506911B47DE4}"/>
          </ac:spMkLst>
        </pc:spChg>
        <pc:extLst>
          <p:ext xmlns:p="http://schemas.openxmlformats.org/presentationml/2006/main" uri="{D6D511B9-2390-475A-947B-AFAB55BFBCF1}">
            <pc226:cmChg xmlns:pc226="http://schemas.microsoft.com/office/powerpoint/2022/06/main/command" chg="mod">
              <pc226:chgData name="Rikke Hagensby Jensen" userId="S::au724340@uni.au.dk::449b6956-257c-4191-8392-bb740e8c5449" providerId="AD" clId="Web-{E6068CA3-93AD-4F88-8752-4F280AF6A1C4}" dt="2025-03-04T09:35:40.357" v="22" actId="20577"/>
              <pc2:cmMkLst xmlns:pc2="http://schemas.microsoft.com/office/powerpoint/2019/9/main/command">
                <pc:docMk/>
                <pc:sldMk cId="3060034970" sldId="319"/>
                <pc2:cmMk id="{E8766425-5CC7-47A7-9587-0C9043D177E5}"/>
              </pc2:cmMkLst>
            </pc226:cmChg>
          </p:ext>
        </pc:extLst>
      </pc:sldChg>
      <pc:sldChg chg="modSp modCm">
        <pc:chgData name="Rikke Hagensby Jensen" userId="S::au724340@uni.au.dk::449b6956-257c-4191-8392-bb740e8c5449" providerId="AD" clId="Web-{E6068CA3-93AD-4F88-8752-4F280AF6A1C4}" dt="2025-03-04T09:36:53.904" v="33" actId="14100"/>
        <pc:sldMkLst>
          <pc:docMk/>
          <pc:sldMk cId="1037068136" sldId="320"/>
        </pc:sldMkLst>
        <pc:spChg chg="mod">
          <ac:chgData name="Rikke Hagensby Jensen" userId="S::au724340@uni.au.dk::449b6956-257c-4191-8392-bb740e8c5449" providerId="AD" clId="Web-{E6068CA3-93AD-4F88-8752-4F280AF6A1C4}" dt="2025-03-04T09:36:42.482" v="30" actId="20577"/>
          <ac:spMkLst>
            <pc:docMk/>
            <pc:sldMk cId="1037068136" sldId="320"/>
            <ac:spMk id="6" creationId="{4C691875-94FD-2F7A-C44B-E24CBD735C1B}"/>
          </ac:spMkLst>
        </pc:spChg>
        <pc:spChg chg="mod">
          <ac:chgData name="Rikke Hagensby Jensen" userId="S::au724340@uni.au.dk::449b6956-257c-4191-8392-bb740e8c5449" providerId="AD" clId="Web-{E6068CA3-93AD-4F88-8752-4F280AF6A1C4}" dt="2025-03-04T09:36:53.904" v="33" actId="14100"/>
          <ac:spMkLst>
            <pc:docMk/>
            <pc:sldMk cId="1037068136" sldId="320"/>
            <ac:spMk id="8" creationId="{2AA49475-1B3C-D44F-0B61-6876A07B1038}"/>
          </ac:spMkLst>
        </pc:spChg>
        <pc:extLst>
          <p:ext xmlns:p="http://schemas.openxmlformats.org/presentationml/2006/main" uri="{D6D511B9-2390-475A-947B-AFAB55BFBCF1}">
            <pc226:cmChg xmlns:pc226="http://schemas.microsoft.com/office/powerpoint/2022/06/main/command" chg="mod">
              <pc226:chgData name="Rikke Hagensby Jensen" userId="S::au724340@uni.au.dk::449b6956-257c-4191-8392-bb740e8c5449" providerId="AD" clId="Web-{E6068CA3-93AD-4F88-8752-4F280AF6A1C4}" dt="2025-03-04T09:33:59.310" v="16" actId="20577"/>
              <pc2:cmMkLst xmlns:pc2="http://schemas.microsoft.com/office/powerpoint/2019/9/main/command">
                <pc:docMk/>
                <pc:sldMk cId="1037068136" sldId="320"/>
                <pc2:cmMk id="{A2D7AB17-433A-4B3A-8595-FF3D80CC331B}"/>
              </pc2:cmMkLst>
            </pc226:cmChg>
          </p:ext>
        </pc:extLst>
      </pc:sldChg>
    </pc:docChg>
  </pc:docChgLst>
  <pc:docChgLst>
    <pc:chgData name="Elisabet Nilsson" userId="S::elisabet.nilsson_mau.se#ext#@aarhusuniversitet.onmicrosoft.com::1881d135-8979-4de0-99db-2a54b4340406" providerId="AD" clId="Web-{C375C221-1ACA-0E1C-1A17-0411409BECD7}"/>
    <pc:docChg chg="modSld">
      <pc:chgData name="Elisabet Nilsson" userId="S::elisabet.nilsson_mau.se#ext#@aarhusuniversitet.onmicrosoft.com::1881d135-8979-4de0-99db-2a54b4340406" providerId="AD" clId="Web-{C375C221-1ACA-0E1C-1A17-0411409BECD7}" dt="2024-04-09T14:38:55.546" v="345" actId="20577"/>
      <pc:docMkLst>
        <pc:docMk/>
      </pc:docMkLst>
      <pc:sldChg chg="modSp">
        <pc:chgData name="Elisabet Nilsson" userId="S::elisabet.nilsson_mau.se#ext#@aarhusuniversitet.onmicrosoft.com::1881d135-8979-4de0-99db-2a54b4340406" providerId="AD" clId="Web-{C375C221-1ACA-0E1C-1A17-0411409BECD7}" dt="2024-04-09T14:32:16.891" v="2" actId="20577"/>
        <pc:sldMkLst>
          <pc:docMk/>
          <pc:sldMk cId="0" sldId="256"/>
        </pc:sldMkLst>
      </pc:sldChg>
      <pc:sldChg chg="addSp delSp modSp">
        <pc:chgData name="Elisabet Nilsson" userId="S::elisabet.nilsson_mau.se#ext#@aarhusuniversitet.onmicrosoft.com::1881d135-8979-4de0-99db-2a54b4340406" providerId="AD" clId="Web-{C375C221-1ACA-0E1C-1A17-0411409BECD7}" dt="2024-04-09T14:32:42.705" v="13" actId="20577"/>
        <pc:sldMkLst>
          <pc:docMk/>
          <pc:sldMk cId="0" sldId="258"/>
        </pc:sldMkLst>
      </pc:sldChg>
      <pc:sldChg chg="modSp">
        <pc:chgData name="Elisabet Nilsson" userId="S::elisabet.nilsson_mau.se#ext#@aarhusuniversitet.onmicrosoft.com::1881d135-8979-4de0-99db-2a54b4340406" providerId="AD" clId="Web-{C375C221-1ACA-0E1C-1A17-0411409BECD7}" dt="2024-04-09T14:33:11.940" v="44" actId="20577"/>
        <pc:sldMkLst>
          <pc:docMk/>
          <pc:sldMk cId="2685662338" sldId="278"/>
        </pc:sldMkLst>
      </pc:sldChg>
      <pc:sldChg chg="addSp modSp">
        <pc:chgData name="Elisabet Nilsson" userId="S::elisabet.nilsson_mau.se#ext#@aarhusuniversitet.onmicrosoft.com::1881d135-8979-4de0-99db-2a54b4340406" providerId="AD" clId="Web-{C375C221-1ACA-0E1C-1A17-0411409BECD7}" dt="2024-04-09T14:38:55.546" v="345" actId="20577"/>
        <pc:sldMkLst>
          <pc:docMk/>
          <pc:sldMk cId="3557446463" sldId="279"/>
        </pc:sldMkLst>
      </pc:sldChg>
      <pc:sldChg chg="modSp">
        <pc:chgData name="Elisabet Nilsson" userId="S::elisabet.nilsson_mau.se#ext#@aarhusuniversitet.onmicrosoft.com::1881d135-8979-4de0-99db-2a54b4340406" providerId="AD" clId="Web-{C375C221-1ACA-0E1C-1A17-0411409BECD7}" dt="2024-04-09T14:33:05.393" v="38" actId="20577"/>
        <pc:sldMkLst>
          <pc:docMk/>
          <pc:sldMk cId="1894328945" sldId="280"/>
        </pc:sldMkLst>
      </pc:sldChg>
      <pc:sldChg chg="modSp">
        <pc:chgData name="Elisabet Nilsson" userId="S::elisabet.nilsson_mau.se#ext#@aarhusuniversitet.onmicrosoft.com::1881d135-8979-4de0-99db-2a54b4340406" providerId="AD" clId="Web-{C375C221-1ACA-0E1C-1A17-0411409BECD7}" dt="2024-04-09T14:32:50.893" v="17" actId="20577"/>
        <pc:sldMkLst>
          <pc:docMk/>
          <pc:sldMk cId="3496093580" sldId="281"/>
        </pc:sldMkLst>
      </pc:sldChg>
    </pc:docChg>
  </pc:docChgLst>
  <pc:docChgLst>
    <pc:chgData name="Elisabet M. Nilsson" userId="S::elisabet.nilsson_mau.se#ext#@aarhusuniversitet.onmicrosoft.com::595ef072-bd51-4511-937f-ed0b1e939d37" providerId="AD" clId="Web-{F2518182-E1D1-8631-4DD2-010EB3B882F8}"/>
    <pc:docChg chg="modSld">
      <pc:chgData name="Elisabet M. Nilsson" userId="S::elisabet.nilsson_mau.se#ext#@aarhusuniversitet.onmicrosoft.com::595ef072-bd51-4511-937f-ed0b1e939d37" providerId="AD" clId="Web-{F2518182-E1D1-8631-4DD2-010EB3B882F8}" dt="2024-06-13T10:23:55.722" v="29"/>
      <pc:docMkLst>
        <pc:docMk/>
      </pc:docMkLst>
      <pc:sldChg chg="addSp delSp modSp">
        <pc:chgData name="Elisabet M. Nilsson" userId="S::elisabet.nilsson_mau.se#ext#@aarhusuniversitet.onmicrosoft.com::595ef072-bd51-4511-937f-ed0b1e939d37" providerId="AD" clId="Web-{F2518182-E1D1-8631-4DD2-010EB3B882F8}" dt="2024-06-13T10:19:46.746" v="9" actId="1076"/>
        <pc:sldMkLst>
          <pc:docMk/>
          <pc:sldMk cId="0" sldId="256"/>
        </pc:sldMkLst>
      </pc:sldChg>
      <pc:sldChg chg="addSp delSp">
        <pc:chgData name="Elisabet M. Nilsson" userId="S::elisabet.nilsson_mau.se#ext#@aarhusuniversitet.onmicrosoft.com::595ef072-bd51-4511-937f-ed0b1e939d37" providerId="AD" clId="Web-{F2518182-E1D1-8631-4DD2-010EB3B882F8}" dt="2024-06-13T10:20:02.309" v="19"/>
        <pc:sldMkLst>
          <pc:docMk/>
          <pc:sldMk cId="0" sldId="258"/>
        </pc:sldMkLst>
      </pc:sldChg>
      <pc:sldChg chg="addSp delSp modSp">
        <pc:chgData name="Elisabet M. Nilsson" userId="S::elisabet.nilsson_mau.se#ext#@aarhusuniversitet.onmicrosoft.com::595ef072-bd51-4511-937f-ed0b1e939d37" providerId="AD" clId="Web-{F2518182-E1D1-8631-4DD2-010EB3B882F8}" dt="2024-06-13T10:23:55.722" v="29"/>
        <pc:sldMkLst>
          <pc:docMk/>
          <pc:sldMk cId="2685662338" sldId="278"/>
        </pc:sldMkLst>
      </pc:sldChg>
      <pc:sldChg chg="addSp delSp">
        <pc:chgData name="Elisabet M. Nilsson" userId="S::elisabet.nilsson_mau.se#ext#@aarhusuniversitet.onmicrosoft.com::595ef072-bd51-4511-937f-ed0b1e939d37" providerId="AD" clId="Web-{F2518182-E1D1-8631-4DD2-010EB3B882F8}" dt="2024-06-13T10:20:15.762" v="23"/>
        <pc:sldMkLst>
          <pc:docMk/>
          <pc:sldMk cId="3557446463" sldId="279"/>
        </pc:sldMkLst>
      </pc:sldChg>
      <pc:sldChg chg="addSp delSp">
        <pc:chgData name="Elisabet M. Nilsson" userId="S::elisabet.nilsson_mau.se#ext#@aarhusuniversitet.onmicrosoft.com::595ef072-bd51-4511-937f-ed0b1e939d37" providerId="AD" clId="Web-{F2518182-E1D1-8631-4DD2-010EB3B882F8}" dt="2024-06-13T10:20:07.528" v="21"/>
        <pc:sldMkLst>
          <pc:docMk/>
          <pc:sldMk cId="3496093580" sldId="281"/>
        </pc:sldMkLst>
      </pc:sldChg>
      <pc:sldChg chg="addSp delSp modSp">
        <pc:chgData name="Elisabet M. Nilsson" userId="S::elisabet.nilsson_mau.se#ext#@aarhusuniversitet.onmicrosoft.com::595ef072-bd51-4511-937f-ed0b1e939d37" providerId="AD" clId="Web-{F2518182-E1D1-8631-4DD2-010EB3B882F8}" dt="2024-06-13T10:19:52.215" v="13"/>
        <pc:sldMkLst>
          <pc:docMk/>
          <pc:sldMk cId="2681902740" sldId="282"/>
        </pc:sldMkLst>
      </pc:sldChg>
      <pc:sldChg chg="addSp delSp">
        <pc:chgData name="Elisabet M. Nilsson" userId="S::elisabet.nilsson_mau.se#ext#@aarhusuniversitet.onmicrosoft.com::595ef072-bd51-4511-937f-ed0b1e939d37" providerId="AD" clId="Web-{F2518182-E1D1-8631-4DD2-010EB3B882F8}" dt="2024-06-13T10:19:55.949" v="15"/>
        <pc:sldMkLst>
          <pc:docMk/>
          <pc:sldMk cId="1202742556" sldId="283"/>
        </pc:sldMkLst>
      </pc:sldChg>
      <pc:sldChg chg="addSp delSp">
        <pc:chgData name="Elisabet M. Nilsson" userId="S::elisabet.nilsson_mau.se#ext#@aarhusuniversitet.onmicrosoft.com::595ef072-bd51-4511-937f-ed0b1e939d37" providerId="AD" clId="Web-{F2518182-E1D1-8631-4DD2-010EB3B882F8}" dt="2024-06-13T10:19:59.090" v="17"/>
        <pc:sldMkLst>
          <pc:docMk/>
          <pc:sldMk cId="2559094129" sldId="284"/>
        </pc:sldMkLst>
      </pc:sldChg>
      <pc:sldChg chg="addSp delSp">
        <pc:chgData name="Elisabet M. Nilsson" userId="S::elisabet.nilsson_mau.se#ext#@aarhusuniversitet.onmicrosoft.com::595ef072-bd51-4511-937f-ed0b1e939d37" providerId="AD" clId="Web-{F2518182-E1D1-8631-4DD2-010EB3B882F8}" dt="2024-06-13T10:20:19.731" v="25"/>
        <pc:sldMkLst>
          <pc:docMk/>
          <pc:sldMk cId="3115628147" sldId="285"/>
        </pc:sldMkLst>
      </pc:sldChg>
    </pc:docChg>
  </pc:docChgLst>
  <pc:docChgLst>
    <pc:chgData name="Elisabet M. Nilsson" userId="S::elisabet.nilsson_mau.se#ext#@aarhusuniversitet.onmicrosoft.com::595ef072-bd51-4511-937f-ed0b1e939d37" providerId="AD" clId="Web-{2A8B73E9-ED69-A608-0237-E1B75376D24B}"/>
    <pc:docChg chg="modSld">
      <pc:chgData name="Elisabet M. Nilsson" userId="S::elisabet.nilsson_mau.se#ext#@aarhusuniversitet.onmicrosoft.com::595ef072-bd51-4511-937f-ed0b1e939d37" providerId="AD" clId="Web-{2A8B73E9-ED69-A608-0237-E1B75376D24B}" dt="2024-06-19T07:10:49.518" v="3"/>
      <pc:docMkLst>
        <pc:docMk/>
      </pc:docMkLst>
      <pc:sldChg chg="addSp delSp modSp">
        <pc:chgData name="Elisabet M. Nilsson" userId="S::elisabet.nilsson_mau.se#ext#@aarhusuniversitet.onmicrosoft.com::595ef072-bd51-4511-937f-ed0b1e939d37" providerId="AD" clId="Web-{2A8B73E9-ED69-A608-0237-E1B75376D24B}" dt="2024-06-19T07:10:49.518" v="3"/>
        <pc:sldMkLst>
          <pc:docMk/>
          <pc:sldMk cId="0"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DBADF17-904C-4D21-01A8-7F9067977269}"/>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941FBEF4-6D1D-EA2C-765B-C6CDED3B9A7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A49FA968-6C15-6CB1-860F-6423D74607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916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F32B8A6-C243-C00E-367E-E7B9A5981EBA}"/>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75300C17-422F-88E8-BDDD-B235F53DAAB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401E696E-235B-BAD2-04C1-0E0296CDBA6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1428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0E374DF-F5C2-12DB-D1B7-02F10CF64997}"/>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99AFE529-87D5-3C60-6C6E-6E665DAC0A8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0775AD47-FBD9-B293-D495-DC419B2009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304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CD5071C-BBA5-8219-4C4B-3973544F9BA5}"/>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AF08A823-B156-2535-7FB2-876EC0DBFDE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A97137D6-49B0-4F0E-F5EF-6862654A16F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516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1361344-E354-DEF0-C306-0E63A8BD6BDD}"/>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C1926F21-C076-825C-53AD-7C2B8DFD71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C4426340-A97F-827E-64B7-4251718901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4309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3C1B02B-CBB7-9081-73B8-1267BBFC9B86}"/>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8CFF90B4-4412-B87B-D18A-7E01CF44C45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A75E7731-B7F7-CF8D-E7B0-26152B8833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3783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1DE85D0-A4FA-E0F7-4006-A4BBAECCB120}"/>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420E7D79-76A3-7E44-DD49-4A2E0522393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D35C1A42-0B85-31CB-C36C-E239E07B030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1694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099C05A-D877-D50B-F882-12BEF23E317D}"/>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AEE234A6-CBD1-C680-8158-142C403BD1E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170D7CC5-9300-B6A8-FACC-F5DF8D2230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198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16AF2D1-90E4-CFCD-B2DC-0B3C1FE7E401}"/>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B26F6B3A-082F-7468-9BAC-348D427D55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744CCEE1-A7AF-EB7D-CD4E-0C07EA47A9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0140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3A4F0D1-4B3B-636C-D48C-024EDE512D5B}"/>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4229910B-8F16-56D9-DCE3-0E1B5E3563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C8108C61-FD86-B16F-CC57-C29FD1585D6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7205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4837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291FCE5-93F6-B438-AFB2-A12A552BAA73}"/>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22112B2-AC21-8355-E15B-677ACDA869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A4F0824A-668F-5383-65F6-EF4CDC6E58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5247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CC15E7B-E59C-9379-4572-BB3F5FAB5E0C}"/>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21731E8A-5990-3998-9662-5CAEA90C83A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4CDA8D40-46C0-ED22-A3B9-27F085943F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2188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147751E-B6DB-6AB3-7C0D-BDE62D8CC3C2}"/>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6DB585B-15DD-ADF4-50DB-8D5EAE34C8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2C03BBAA-2933-3168-1BA7-33830AA861C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9813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F589A6C-20FC-8315-6330-6B1290540E23}"/>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1E9DC909-88DA-6883-86A0-581E8BA92E9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6CAB3434-DEC0-19A8-0525-C0F8F56456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569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BEB6A6C-9611-0827-D0E7-3EF82A67C2F4}"/>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E817840-358C-0152-D242-882CFDB96DD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771ADA4B-C534-A955-46A2-DC6D038733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1944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DF37013-76B0-C0AA-F03C-DFB5C45CCA62}"/>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9ACA78F-3D83-3350-9EDD-4AF8A0DA80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0E424627-FD2E-B9FD-898B-96AB91048B5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6797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06154B9-FDEC-DBAE-AD70-ABF057D98FEF}"/>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0FD8EE04-2367-6A15-E214-EAEF6113A6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37AA1AB9-C929-E44E-8136-D13F3F091C0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5205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46F37AD-8BEF-89AE-0439-DA2B767CD2A7}"/>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F402B721-D9AD-8284-0A64-BB53A9863E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E071FA67-0567-DDE5-081F-4CEF0C6EDB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1517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0D6E071-8662-E36A-5757-A82558B05BB3}"/>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9804E898-3220-71D0-E7F8-9E3FD4B5C5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B72EEF18-7BFE-8827-8585-28D974384CA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7073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2EE5AE7-5AC4-07F9-F7B4-D20BF155964D}"/>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F369ECB0-140D-0268-A1C7-568F695D9E0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C930FAA7-2A27-1636-CB4B-BBA68016764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6931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65837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6033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13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448500A-C30F-C3D9-8859-27821320AC3A}"/>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F5D5CC8B-E3D5-4F16-C59B-6725D0C89F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84E1707C-2E28-20A2-F49A-4337E0011E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225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5F79311-48D2-BB93-9DE3-6CAB44AD9506}"/>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33274EEF-75B1-CCEA-B12B-8CA5F412C9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F97B6A1C-326E-B280-7AA8-E8FEAB6E3D1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87608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D9657FE-E923-DD66-6ED6-900300B9E082}"/>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F4AD40E2-724E-20AB-91D5-6A8942683B6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60D1B89C-3517-0268-0194-C9167057F2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9566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0DCDC5F-ACD6-6760-367B-39D41EB6615D}"/>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F781B2B2-9D64-F9F3-87D2-211A1ADD99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5AED8FE5-E380-3742-F49A-BA2D64DAC13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588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6AAABEF-05E8-A072-40EB-57941799165A}"/>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C2719A00-3A96-973F-50D3-B263CC9AB33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CAAED034-5346-9977-5BEF-CB983B9CFA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7783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F3F84774-2CC1-10AC-21B7-BB26DD41063A}"/>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C81BA9C7-BAF0-957C-E291-99D113EC19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9726F21F-6FB2-C4B8-75B0-8879C4A183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841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57" name="Google Shape;57;p1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b="0" i="0">
                <a:latin typeface="Calibri" panose="020F0502020204030204" pitchFamily="34" charset="0"/>
                <a:cs typeface="Calibri" panose="020F050202020403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lang="en-DK"/>
          </a:p>
        </p:txBody>
      </p:sp>
      <p:sp>
        <p:nvSpPr>
          <p:cNvPr id="58" name="Google Shape;58;p1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b="0" i="0">
                <a:latin typeface="Calibri" panose="020F0502020204030204" pitchFamily="34" charset="0"/>
                <a:cs typeface="Calibri" panose="020F050202020403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lang="en-DK"/>
          </a:p>
        </p:txBody>
      </p:sp>
      <p:sp>
        <p:nvSpPr>
          <p:cNvPr id="59" name="Google Shape;59;p1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extLst>
      <p:ext uri="{BB962C8B-B14F-4D97-AF65-F5344CB8AC3E}">
        <p14:creationId xmlns:p14="http://schemas.microsoft.com/office/powerpoint/2010/main" val="399888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8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4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b="0" i="0">
              <a:latin typeface="Calibri" panose="020F0502020204030204" pitchFamily="34" charset="0"/>
              <a:cs typeface="Calibri" panose="020F0502020204030204" pitchFamily="34" charset="0"/>
            </a:endParaRPr>
          </a:p>
        </p:txBody>
      </p:sp>
      <p:sp>
        <p:nvSpPr>
          <p:cNvPr id="41" name="Google Shape;41;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354000" y="3737433"/>
            <a:ext cx="53936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6586000" y="965433"/>
            <a:ext cx="5116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Calibri" panose="020F0502020204030204" pitchFamily="34" charset="0"/>
                <a:cs typeface="Calibri" panose="020F050202020403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sv-SE" smtClean="0"/>
              <a:pPr/>
              <a:t>‹#›</a:t>
            </a:fld>
            <a:endParaRPr lang="sv-SE"/>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1145/3196709.3196779" TargetMode="External"/><Relationship Id="rId3" Type="http://schemas.openxmlformats.org/officeDocument/2006/relationships/hyperlink" Target="https://doi.org/10.1145/2493382" TargetMode="External"/><Relationship Id="rId7" Type="http://schemas.openxmlformats.org/officeDocument/2006/relationships/hyperlink" Target="https://doi.org/10.1145/3173574.3173578"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https://doi.org/10.1177/1368431022222543" TargetMode="External"/><Relationship Id="rId5" Type="http://schemas.openxmlformats.org/officeDocument/2006/relationships/hyperlink" Target="http://dx.doi.org/10.1145/2494260" TargetMode="External"/><Relationship Id="rId4" Type="http://schemas.openxmlformats.org/officeDocument/2006/relationships/hyperlink" Target="https://doi.org/10.1145/3173574.3173699" TargetMode="External"/><Relationship Id="rId9"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hyperlink" Target="https://mova.uni.mau.se/"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145/2493382"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hyperlink" Target="https://ourworldindata.org/water-use-stress"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3" name="textruta 2">
            <a:extLst>
              <a:ext uri="{FF2B5EF4-FFF2-40B4-BE49-F238E27FC236}">
                <a16:creationId xmlns:a16="http://schemas.microsoft.com/office/drawing/2014/main" id="{AACB61B2-83B1-4619-CE54-129B4F9B839F}"/>
              </a:ext>
            </a:extLst>
          </p:cNvPr>
          <p:cNvSpPr txBox="1"/>
          <p:nvPr/>
        </p:nvSpPr>
        <p:spPr>
          <a:xfrm>
            <a:off x="3292928" y="2721114"/>
            <a:ext cx="5606144" cy="1938992"/>
          </a:xfrm>
          <a:prstGeom prst="rect">
            <a:avLst/>
          </a:prstGeom>
          <a:noFill/>
        </p:spPr>
        <p:txBody>
          <a:bodyPr wrap="square" lIns="91440" tIns="45720" rIns="91440" bIns="45720" rtlCol="0" anchor="t">
            <a:spAutoFit/>
          </a:bodyPr>
          <a:lstStyle/>
          <a:p>
            <a:r>
              <a:rPr lang="en-GB" sz="4000">
                <a:latin typeface="Calibri"/>
                <a:cs typeface="Calibri"/>
              </a:rPr>
              <a:t>Social practice theory as a more-than-human design perspective</a:t>
            </a:r>
          </a:p>
        </p:txBody>
      </p:sp>
      <p:pic>
        <p:nvPicPr>
          <p:cNvPr id="7" name="Bildobjekt 6" descr="En bild som visar skärmbild, Electric blue, Teckensnitt, Majorelleblå&#10;&#10;Automatiskt genererad beskrivning">
            <a:extLst>
              <a:ext uri="{FF2B5EF4-FFF2-40B4-BE49-F238E27FC236}">
                <a16:creationId xmlns:a16="http://schemas.microsoft.com/office/drawing/2014/main" id="{62A04571-AFBA-E60F-83A9-6341B9B99E08}"/>
              </a:ext>
            </a:extLst>
          </p:cNvPr>
          <p:cNvPicPr>
            <a:picLocks noChangeAspect="1"/>
          </p:cNvPicPr>
          <p:nvPr/>
        </p:nvPicPr>
        <p:blipFill>
          <a:blip r:embed="rId3"/>
          <a:stretch>
            <a:fillRect/>
          </a:stretch>
        </p:blipFill>
        <p:spPr>
          <a:xfrm>
            <a:off x="124235" y="86610"/>
            <a:ext cx="1937481" cy="431424"/>
          </a:xfrm>
          <a:prstGeom prst="rect">
            <a:avLst/>
          </a:prstGeom>
        </p:spPr>
      </p:pic>
      <p:pic>
        <p:nvPicPr>
          <p:cNvPr id="2" name="Bildobjekt 1" descr="En bild som visar Färggrann, konst, siluett&#10;&#10;Automatiskt genererad beskrivning">
            <a:extLst>
              <a:ext uri="{FF2B5EF4-FFF2-40B4-BE49-F238E27FC236}">
                <a16:creationId xmlns:a16="http://schemas.microsoft.com/office/drawing/2014/main" id="{54DC04A2-D7F8-8CC7-576C-F49AF0C0B4BD}"/>
              </a:ext>
            </a:extLst>
          </p:cNvPr>
          <p:cNvPicPr>
            <a:picLocks noChangeAspect="1"/>
          </p:cNvPicPr>
          <p:nvPr/>
        </p:nvPicPr>
        <p:blipFill>
          <a:blip r:embed="rId4"/>
          <a:stretch>
            <a:fillRect/>
          </a:stretch>
        </p:blipFill>
        <p:spPr>
          <a:xfrm>
            <a:off x="10375846" y="123664"/>
            <a:ext cx="1506392" cy="3866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BF4F90E-8491-4B69-7F84-DF8721DE736A}"/>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844F72A0-E216-DA55-11EC-D0B6BC2C0495}"/>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A679AC79-7066-1606-0C72-6E7CB74C998D}"/>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What is practice? </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lgn="ctr">
              <a:buNone/>
            </a:pPr>
            <a:r>
              <a:rPr lang="en-GB" sz="2800">
                <a:solidFill>
                  <a:schemeClr val="tx1"/>
                </a:solidFill>
                <a:latin typeface="Calibri" panose="020F0502020204030204" pitchFamily="34" charset="0"/>
                <a:cs typeface="Calibri" panose="020F0502020204030204" pitchFamily="34" charset="0"/>
              </a:rPr>
              <a:t>“a routinised type of behaviour which consists of several </a:t>
            </a:r>
            <a:r>
              <a:rPr lang="en-GB" sz="2800" b="1">
                <a:solidFill>
                  <a:schemeClr val="tx1"/>
                </a:solidFill>
                <a:latin typeface="Calibri" panose="020F0502020204030204" pitchFamily="34" charset="0"/>
                <a:cs typeface="Calibri" panose="020F0502020204030204" pitchFamily="34" charset="0"/>
              </a:rPr>
              <a:t>elements</a:t>
            </a:r>
            <a:r>
              <a:rPr lang="en-GB" sz="2800">
                <a:solidFill>
                  <a:schemeClr val="tx1"/>
                </a:solidFill>
                <a:latin typeface="Calibri" panose="020F0502020204030204" pitchFamily="34" charset="0"/>
                <a:cs typeface="Calibri" panose="020F0502020204030204" pitchFamily="34" charset="0"/>
              </a:rPr>
              <a:t>, </a:t>
            </a:r>
            <a:r>
              <a:rPr lang="en-GB" sz="2800" b="1">
                <a:solidFill>
                  <a:schemeClr val="tx1"/>
                </a:solidFill>
                <a:latin typeface="Calibri" panose="020F0502020204030204" pitchFamily="34" charset="0"/>
                <a:cs typeface="Calibri" panose="020F0502020204030204" pitchFamily="34" charset="0"/>
              </a:rPr>
              <a:t>interconnected</a:t>
            </a:r>
            <a:r>
              <a:rPr lang="en-GB" sz="2800">
                <a:solidFill>
                  <a:schemeClr val="tx1"/>
                </a:solidFill>
                <a:latin typeface="Calibri" panose="020F0502020204030204" pitchFamily="34" charset="0"/>
                <a:cs typeface="Calibri" panose="020F0502020204030204" pitchFamily="34" charset="0"/>
              </a:rPr>
              <a:t> to one other: </a:t>
            </a:r>
          </a:p>
          <a:p>
            <a:pPr marL="114300" indent="0" algn="ctr">
              <a:buNone/>
            </a:pPr>
            <a:r>
              <a:rPr lang="en-GB" sz="2800">
                <a:solidFill>
                  <a:schemeClr val="tx1"/>
                </a:solidFill>
                <a:latin typeface="Calibri" panose="020F0502020204030204" pitchFamily="34" charset="0"/>
                <a:cs typeface="Calibri" panose="020F0502020204030204" pitchFamily="34" charset="0"/>
              </a:rPr>
              <a:t>forms of bodily activities, forms of mental activities, ‘things’ and their use, a background knowledge in the form of understanding, know-how, states of emotion and motivational knowledge” </a:t>
            </a:r>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4E811025-5179-763D-D92C-765B19FF2A5A}"/>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F271158F-AADD-5298-BE18-5AAB8513E808}"/>
              </a:ext>
            </a:extLst>
          </p:cNvPr>
          <p:cNvSpPr txBox="1"/>
          <p:nvPr/>
        </p:nvSpPr>
        <p:spPr>
          <a:xfrm>
            <a:off x="5784466" y="5759384"/>
            <a:ext cx="6097772"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Toward a Theory of Social Practices: A Development in Culturalist Theorizing (</a:t>
            </a:r>
            <a:r>
              <a:rPr lang="en-GB" err="1">
                <a:latin typeface="Calibri" panose="020F0502020204030204" pitchFamily="34" charset="0"/>
                <a:cs typeface="Calibri" panose="020F0502020204030204" pitchFamily="34" charset="0"/>
              </a:rPr>
              <a:t>Reckwitz</a:t>
            </a:r>
            <a:r>
              <a:rPr lang="en-GB">
                <a:latin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328042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5EA2CE3-7DD0-EEE4-53FB-50E7440BA478}"/>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4E4E3535-BF17-7405-80D4-59CF09C3474E}"/>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Elements of Practice</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1A30481B-DCB6-CB9A-9FF7-C9EA7C90996F}"/>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9F652416-6282-ECC6-7B56-D09B3424C594}"/>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The dynamics of social practice: Everyday life and how it changes (Shove et al. 2012)</a:t>
            </a:r>
          </a:p>
        </p:txBody>
      </p:sp>
      <p:grpSp>
        <p:nvGrpSpPr>
          <p:cNvPr id="16" name="Group 15">
            <a:extLst>
              <a:ext uri="{FF2B5EF4-FFF2-40B4-BE49-F238E27FC236}">
                <a16:creationId xmlns:a16="http://schemas.microsoft.com/office/drawing/2014/main" id="{4CA1791B-3D76-545F-CF3D-D267A6572747}"/>
              </a:ext>
            </a:extLst>
          </p:cNvPr>
          <p:cNvGrpSpPr/>
          <p:nvPr/>
        </p:nvGrpSpPr>
        <p:grpSpPr>
          <a:xfrm>
            <a:off x="4376621" y="1629000"/>
            <a:ext cx="3768000" cy="1800000"/>
            <a:chOff x="4392000" y="1920692"/>
            <a:chExt cx="3768000" cy="1800000"/>
          </a:xfrm>
        </p:grpSpPr>
        <p:sp>
          <p:nvSpPr>
            <p:cNvPr id="4" name="Oval 3">
              <a:extLst>
                <a:ext uri="{FF2B5EF4-FFF2-40B4-BE49-F238E27FC236}">
                  <a16:creationId xmlns:a16="http://schemas.microsoft.com/office/drawing/2014/main" id="{2610066C-95E5-5F4D-9F72-08B29325386B}"/>
                </a:ext>
              </a:extLst>
            </p:cNvPr>
            <p:cNvSpPr>
              <a:spLocks noChangeAspect="1"/>
            </p:cNvSpPr>
            <p:nvPr/>
          </p:nvSpPr>
          <p:spPr>
            <a:xfrm>
              <a:off x="5376000" y="1920692"/>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496797D-AD2F-DB8F-590D-6B145742FB80}"/>
                </a:ext>
              </a:extLst>
            </p:cNvPr>
            <p:cNvSpPr txBox="1"/>
            <p:nvPr/>
          </p:nvSpPr>
          <p:spPr>
            <a:xfrm>
              <a:off x="4392000" y="2589859"/>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Competence</a:t>
              </a:r>
            </a:p>
          </p:txBody>
        </p:sp>
      </p:grpSp>
      <p:grpSp>
        <p:nvGrpSpPr>
          <p:cNvPr id="17" name="Group 16">
            <a:extLst>
              <a:ext uri="{FF2B5EF4-FFF2-40B4-BE49-F238E27FC236}">
                <a16:creationId xmlns:a16="http://schemas.microsoft.com/office/drawing/2014/main" id="{2D99F460-D5CB-22C2-3C2C-C8A4893E512B}"/>
              </a:ext>
            </a:extLst>
          </p:cNvPr>
          <p:cNvGrpSpPr/>
          <p:nvPr/>
        </p:nvGrpSpPr>
        <p:grpSpPr>
          <a:xfrm>
            <a:off x="2492621" y="4179593"/>
            <a:ext cx="3768000" cy="1800000"/>
            <a:chOff x="2424654" y="4383975"/>
            <a:chExt cx="3768000" cy="1800000"/>
          </a:xfrm>
        </p:grpSpPr>
        <p:sp>
          <p:nvSpPr>
            <p:cNvPr id="8" name="Oval 7">
              <a:extLst>
                <a:ext uri="{FF2B5EF4-FFF2-40B4-BE49-F238E27FC236}">
                  <a16:creationId xmlns:a16="http://schemas.microsoft.com/office/drawing/2014/main" id="{9C895E0E-63A3-229A-979C-B7C34C381687}"/>
                </a:ext>
              </a:extLst>
            </p:cNvPr>
            <p:cNvSpPr>
              <a:spLocks noChangeAspect="1"/>
            </p:cNvSpPr>
            <p:nvPr/>
          </p:nvSpPr>
          <p:spPr>
            <a:xfrm>
              <a:off x="3408654" y="4383975"/>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3" name="TextBox 12">
              <a:extLst>
                <a:ext uri="{FF2B5EF4-FFF2-40B4-BE49-F238E27FC236}">
                  <a16:creationId xmlns:a16="http://schemas.microsoft.com/office/drawing/2014/main" id="{C198CE78-703C-325E-8A1E-08B5553C1287}"/>
                </a:ext>
              </a:extLst>
            </p:cNvPr>
            <p:cNvSpPr txBox="1"/>
            <p:nvPr/>
          </p:nvSpPr>
          <p:spPr>
            <a:xfrm>
              <a:off x="2424654" y="5068273"/>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Material</a:t>
              </a:r>
            </a:p>
          </p:txBody>
        </p:sp>
      </p:grpSp>
      <p:grpSp>
        <p:nvGrpSpPr>
          <p:cNvPr id="18" name="Group 17">
            <a:extLst>
              <a:ext uri="{FF2B5EF4-FFF2-40B4-BE49-F238E27FC236}">
                <a16:creationId xmlns:a16="http://schemas.microsoft.com/office/drawing/2014/main" id="{A5625A19-5BF6-283E-CC69-E77B2B9E0F08}"/>
              </a:ext>
            </a:extLst>
          </p:cNvPr>
          <p:cNvGrpSpPr/>
          <p:nvPr/>
        </p:nvGrpSpPr>
        <p:grpSpPr>
          <a:xfrm>
            <a:off x="6236864" y="4184217"/>
            <a:ext cx="3768000" cy="1800000"/>
            <a:chOff x="6213107" y="4383975"/>
            <a:chExt cx="3768000" cy="1800000"/>
          </a:xfrm>
        </p:grpSpPr>
        <p:sp>
          <p:nvSpPr>
            <p:cNvPr id="9" name="Oval 8">
              <a:extLst>
                <a:ext uri="{FF2B5EF4-FFF2-40B4-BE49-F238E27FC236}">
                  <a16:creationId xmlns:a16="http://schemas.microsoft.com/office/drawing/2014/main" id="{952C6082-A12A-6A1A-D75A-738B4571DCEC}"/>
                </a:ext>
              </a:extLst>
            </p:cNvPr>
            <p:cNvSpPr>
              <a:spLocks noChangeAspect="1"/>
            </p:cNvSpPr>
            <p:nvPr/>
          </p:nvSpPr>
          <p:spPr>
            <a:xfrm>
              <a:off x="7220864" y="4383975"/>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97C7C88-66A6-60E8-5139-4758C7E873C9}"/>
                </a:ext>
              </a:extLst>
            </p:cNvPr>
            <p:cNvSpPr txBox="1"/>
            <p:nvPr/>
          </p:nvSpPr>
          <p:spPr>
            <a:xfrm>
              <a:off x="6213107" y="5068273"/>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Meaning</a:t>
              </a:r>
            </a:p>
          </p:txBody>
        </p:sp>
      </p:grpSp>
      <p:cxnSp>
        <p:nvCxnSpPr>
          <p:cNvPr id="20" name="Straight Connector 19">
            <a:extLst>
              <a:ext uri="{FF2B5EF4-FFF2-40B4-BE49-F238E27FC236}">
                <a16:creationId xmlns:a16="http://schemas.microsoft.com/office/drawing/2014/main" id="{2C6254EB-6326-8FED-C1F6-F590D2D1B3BB}"/>
              </a:ext>
            </a:extLst>
          </p:cNvPr>
          <p:cNvCxnSpPr>
            <a:cxnSpLocks/>
          </p:cNvCxnSpPr>
          <p:nvPr/>
        </p:nvCxnSpPr>
        <p:spPr>
          <a:xfrm flipH="1">
            <a:off x="4793673" y="3208790"/>
            <a:ext cx="669344" cy="970803"/>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5E625F5-D8FE-5151-9A0F-3EEEAFA73C7B}"/>
              </a:ext>
            </a:extLst>
          </p:cNvPr>
          <p:cNvCxnSpPr>
            <a:cxnSpLocks/>
          </p:cNvCxnSpPr>
          <p:nvPr/>
        </p:nvCxnSpPr>
        <p:spPr>
          <a:xfrm>
            <a:off x="6982722" y="3206965"/>
            <a:ext cx="799064" cy="97262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7B60E6A-8B04-A077-C6A9-9F62C15A8D93}"/>
              </a:ext>
            </a:extLst>
          </p:cNvPr>
          <p:cNvCxnSpPr>
            <a:cxnSpLocks/>
          </p:cNvCxnSpPr>
          <p:nvPr/>
        </p:nvCxnSpPr>
        <p:spPr>
          <a:xfrm flipH="1">
            <a:off x="5463017" y="5079593"/>
            <a:ext cx="1595208"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2D21F49-37D7-637C-83C7-ACBF2D208CC8}"/>
              </a:ext>
            </a:extLst>
          </p:cNvPr>
          <p:cNvSpPr txBox="1"/>
          <p:nvPr/>
        </p:nvSpPr>
        <p:spPr>
          <a:xfrm>
            <a:off x="8019712" y="2035909"/>
            <a:ext cx="3671455" cy="461665"/>
          </a:xfrm>
          <a:custGeom>
            <a:avLst/>
            <a:gdLst>
              <a:gd name="connsiteX0" fmla="*/ 0 w 3671455"/>
              <a:gd name="connsiteY0" fmla="*/ 0 h 461665"/>
              <a:gd name="connsiteX1" fmla="*/ 487779 w 3671455"/>
              <a:gd name="connsiteY1" fmla="*/ 0 h 461665"/>
              <a:gd name="connsiteX2" fmla="*/ 902129 w 3671455"/>
              <a:gd name="connsiteY2" fmla="*/ 0 h 461665"/>
              <a:gd name="connsiteX3" fmla="*/ 1500052 w 3671455"/>
              <a:gd name="connsiteY3" fmla="*/ 0 h 461665"/>
              <a:gd name="connsiteX4" fmla="*/ 1987831 w 3671455"/>
              <a:gd name="connsiteY4" fmla="*/ 0 h 461665"/>
              <a:gd name="connsiteX5" fmla="*/ 2475610 w 3671455"/>
              <a:gd name="connsiteY5" fmla="*/ 0 h 461665"/>
              <a:gd name="connsiteX6" fmla="*/ 3073532 w 3671455"/>
              <a:gd name="connsiteY6" fmla="*/ 0 h 461665"/>
              <a:gd name="connsiteX7" fmla="*/ 3671455 w 3671455"/>
              <a:gd name="connsiteY7" fmla="*/ 0 h 461665"/>
              <a:gd name="connsiteX8" fmla="*/ 3671455 w 3671455"/>
              <a:gd name="connsiteY8" fmla="*/ 461665 h 461665"/>
              <a:gd name="connsiteX9" fmla="*/ 3220391 w 3671455"/>
              <a:gd name="connsiteY9" fmla="*/ 461665 h 461665"/>
              <a:gd name="connsiteX10" fmla="*/ 2695897 w 3671455"/>
              <a:gd name="connsiteY10" fmla="*/ 461665 h 461665"/>
              <a:gd name="connsiteX11" fmla="*/ 2171403 w 3671455"/>
              <a:gd name="connsiteY11" fmla="*/ 461665 h 461665"/>
              <a:gd name="connsiteX12" fmla="*/ 1683624 w 3671455"/>
              <a:gd name="connsiteY12" fmla="*/ 461665 h 461665"/>
              <a:gd name="connsiteX13" fmla="*/ 1085702 w 3671455"/>
              <a:gd name="connsiteY13" fmla="*/ 461665 h 461665"/>
              <a:gd name="connsiteX14" fmla="*/ 487779 w 3671455"/>
              <a:gd name="connsiteY14" fmla="*/ 461665 h 461665"/>
              <a:gd name="connsiteX15" fmla="*/ 0 w 3671455"/>
              <a:gd name="connsiteY15" fmla="*/ 461665 h 461665"/>
              <a:gd name="connsiteX16" fmla="*/ 0 w 3671455"/>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71455" h="461665" extrusionOk="0">
                <a:moveTo>
                  <a:pt x="0" y="0"/>
                </a:moveTo>
                <a:cubicBezTo>
                  <a:pt x="196549" y="-37719"/>
                  <a:pt x="274454" y="29625"/>
                  <a:pt x="487779" y="0"/>
                </a:cubicBezTo>
                <a:cubicBezTo>
                  <a:pt x="701104" y="-29625"/>
                  <a:pt x="803303" y="13037"/>
                  <a:pt x="902129" y="0"/>
                </a:cubicBezTo>
                <a:cubicBezTo>
                  <a:pt x="1000955" y="-13037"/>
                  <a:pt x="1284870" y="1461"/>
                  <a:pt x="1500052" y="0"/>
                </a:cubicBezTo>
                <a:cubicBezTo>
                  <a:pt x="1715234" y="-1461"/>
                  <a:pt x="1883535" y="36720"/>
                  <a:pt x="1987831" y="0"/>
                </a:cubicBezTo>
                <a:cubicBezTo>
                  <a:pt x="2092127" y="-36720"/>
                  <a:pt x="2339369" y="55153"/>
                  <a:pt x="2475610" y="0"/>
                </a:cubicBezTo>
                <a:cubicBezTo>
                  <a:pt x="2611851" y="-55153"/>
                  <a:pt x="2842296" y="57328"/>
                  <a:pt x="3073532" y="0"/>
                </a:cubicBezTo>
                <a:cubicBezTo>
                  <a:pt x="3304768" y="-57328"/>
                  <a:pt x="3506038" y="38728"/>
                  <a:pt x="3671455" y="0"/>
                </a:cubicBezTo>
                <a:cubicBezTo>
                  <a:pt x="3677289" y="193670"/>
                  <a:pt x="3649561" y="331677"/>
                  <a:pt x="3671455" y="461665"/>
                </a:cubicBezTo>
                <a:cubicBezTo>
                  <a:pt x="3450144" y="500353"/>
                  <a:pt x="3357681" y="409690"/>
                  <a:pt x="3220391" y="461665"/>
                </a:cubicBezTo>
                <a:cubicBezTo>
                  <a:pt x="3083101" y="513640"/>
                  <a:pt x="2925087" y="434076"/>
                  <a:pt x="2695897" y="461665"/>
                </a:cubicBezTo>
                <a:cubicBezTo>
                  <a:pt x="2466707" y="489254"/>
                  <a:pt x="2377530" y="438588"/>
                  <a:pt x="2171403" y="461665"/>
                </a:cubicBezTo>
                <a:cubicBezTo>
                  <a:pt x="1965276" y="484742"/>
                  <a:pt x="1789241" y="424547"/>
                  <a:pt x="1683624" y="461665"/>
                </a:cubicBezTo>
                <a:cubicBezTo>
                  <a:pt x="1578007" y="498783"/>
                  <a:pt x="1294155" y="411519"/>
                  <a:pt x="1085702" y="461665"/>
                </a:cubicBezTo>
                <a:cubicBezTo>
                  <a:pt x="877249" y="511811"/>
                  <a:pt x="737574" y="423685"/>
                  <a:pt x="487779" y="461665"/>
                </a:cubicBezTo>
                <a:cubicBezTo>
                  <a:pt x="237984" y="499645"/>
                  <a:pt x="182939" y="421762"/>
                  <a:pt x="0" y="461665"/>
                </a:cubicBezTo>
                <a:cubicBezTo>
                  <a:pt x="-49735" y="257547"/>
                  <a:pt x="22632" y="219787"/>
                  <a:pt x="0" y="0"/>
                </a:cubicBezTo>
                <a:close/>
              </a:path>
            </a:pathLst>
          </a:custGeom>
          <a:noFill/>
          <a:ln w="127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GB" sz="2400" b="1">
                <a:latin typeface="Calibri" panose="020F0502020204030204" pitchFamily="34" charset="0"/>
                <a:cs typeface="Calibri" panose="020F0502020204030204" pitchFamily="34" charset="0"/>
              </a:rPr>
              <a:t>Configurations of elements</a:t>
            </a:r>
          </a:p>
        </p:txBody>
      </p:sp>
    </p:spTree>
    <p:extLst>
      <p:ext uri="{BB962C8B-B14F-4D97-AF65-F5344CB8AC3E}">
        <p14:creationId xmlns:p14="http://schemas.microsoft.com/office/powerpoint/2010/main" val="3060084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D04BA95-52AE-2B80-8F8A-21E5A4547C6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043F2115-2F45-8CFB-00EE-8AD841D6C4A0}"/>
              </a:ext>
            </a:extLst>
          </p:cNvPr>
          <p:cNvSpPr txBox="1"/>
          <p:nvPr/>
        </p:nvSpPr>
        <p:spPr>
          <a:xfrm>
            <a:off x="227084" y="5178286"/>
            <a:ext cx="3768000" cy="1200329"/>
          </a:xfrm>
          <a:prstGeom prst="rect">
            <a:avLst/>
          </a:prstGeom>
          <a:noFill/>
          <a:ln w="12700">
            <a:solidFill>
              <a:srgbClr val="E00163"/>
            </a:solidFill>
            <a:extLst>
              <a:ext uri="{C807C97D-BFC1-408E-A445-0C87EB9F89A2}">
                <ask:lineSketchStyleProps xmlns:ask="http://schemas.microsoft.com/office/drawing/2018/sketchyshapes" sd="1219033472">
                  <a:custGeom>
                    <a:avLst/>
                    <a:gdLst>
                      <a:gd name="connsiteX0" fmla="*/ 0 w 3768000"/>
                      <a:gd name="connsiteY0" fmla="*/ 0 h 1200329"/>
                      <a:gd name="connsiteX1" fmla="*/ 500606 w 3768000"/>
                      <a:gd name="connsiteY1" fmla="*/ 0 h 1200329"/>
                      <a:gd name="connsiteX2" fmla="*/ 925851 w 3768000"/>
                      <a:gd name="connsiteY2" fmla="*/ 0 h 1200329"/>
                      <a:gd name="connsiteX3" fmla="*/ 1539497 w 3768000"/>
                      <a:gd name="connsiteY3" fmla="*/ 0 h 1200329"/>
                      <a:gd name="connsiteX4" fmla="*/ 2040103 w 3768000"/>
                      <a:gd name="connsiteY4" fmla="*/ 0 h 1200329"/>
                      <a:gd name="connsiteX5" fmla="*/ 2540709 w 3768000"/>
                      <a:gd name="connsiteY5" fmla="*/ 0 h 1200329"/>
                      <a:gd name="connsiteX6" fmla="*/ 3154354 w 3768000"/>
                      <a:gd name="connsiteY6" fmla="*/ 0 h 1200329"/>
                      <a:gd name="connsiteX7" fmla="*/ 3768000 w 3768000"/>
                      <a:gd name="connsiteY7" fmla="*/ 0 h 1200329"/>
                      <a:gd name="connsiteX8" fmla="*/ 3768000 w 3768000"/>
                      <a:gd name="connsiteY8" fmla="*/ 424116 h 1200329"/>
                      <a:gd name="connsiteX9" fmla="*/ 3768000 w 3768000"/>
                      <a:gd name="connsiteY9" fmla="*/ 800219 h 1200329"/>
                      <a:gd name="connsiteX10" fmla="*/ 3768000 w 3768000"/>
                      <a:gd name="connsiteY10" fmla="*/ 1200329 h 1200329"/>
                      <a:gd name="connsiteX11" fmla="*/ 3229714 w 3768000"/>
                      <a:gd name="connsiteY11" fmla="*/ 1200329 h 1200329"/>
                      <a:gd name="connsiteX12" fmla="*/ 2729109 w 3768000"/>
                      <a:gd name="connsiteY12" fmla="*/ 1200329 h 1200329"/>
                      <a:gd name="connsiteX13" fmla="*/ 2115463 w 3768000"/>
                      <a:gd name="connsiteY13" fmla="*/ 1200329 h 1200329"/>
                      <a:gd name="connsiteX14" fmla="*/ 1501817 w 3768000"/>
                      <a:gd name="connsiteY14" fmla="*/ 1200329 h 1200329"/>
                      <a:gd name="connsiteX15" fmla="*/ 1038891 w 3768000"/>
                      <a:gd name="connsiteY15" fmla="*/ 1200329 h 1200329"/>
                      <a:gd name="connsiteX16" fmla="*/ 500606 w 3768000"/>
                      <a:gd name="connsiteY16" fmla="*/ 1200329 h 1200329"/>
                      <a:gd name="connsiteX17" fmla="*/ 0 w 3768000"/>
                      <a:gd name="connsiteY17" fmla="*/ 1200329 h 1200329"/>
                      <a:gd name="connsiteX18" fmla="*/ 0 w 3768000"/>
                      <a:gd name="connsiteY18" fmla="*/ 800219 h 1200329"/>
                      <a:gd name="connsiteX19" fmla="*/ 0 w 3768000"/>
                      <a:gd name="connsiteY19" fmla="*/ 424116 h 1200329"/>
                      <a:gd name="connsiteX20" fmla="*/ 0 w 3768000"/>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8000" h="1200329" extrusionOk="0">
                        <a:moveTo>
                          <a:pt x="0" y="0"/>
                        </a:moveTo>
                        <a:cubicBezTo>
                          <a:pt x="130064" y="-1034"/>
                          <a:pt x="376645" y="5175"/>
                          <a:pt x="500606" y="0"/>
                        </a:cubicBezTo>
                        <a:cubicBezTo>
                          <a:pt x="624567" y="-5175"/>
                          <a:pt x="732567" y="42778"/>
                          <a:pt x="925851" y="0"/>
                        </a:cubicBezTo>
                        <a:cubicBezTo>
                          <a:pt x="1119136" y="-42778"/>
                          <a:pt x="1383907" y="49836"/>
                          <a:pt x="1539497" y="0"/>
                        </a:cubicBezTo>
                        <a:cubicBezTo>
                          <a:pt x="1695087" y="-49836"/>
                          <a:pt x="1875416" y="56942"/>
                          <a:pt x="2040103" y="0"/>
                        </a:cubicBezTo>
                        <a:cubicBezTo>
                          <a:pt x="2204790" y="-56942"/>
                          <a:pt x="2424886" y="48877"/>
                          <a:pt x="2540709" y="0"/>
                        </a:cubicBezTo>
                        <a:cubicBezTo>
                          <a:pt x="2656532" y="-48877"/>
                          <a:pt x="2932132" y="26717"/>
                          <a:pt x="3154354" y="0"/>
                        </a:cubicBezTo>
                        <a:cubicBezTo>
                          <a:pt x="3376577" y="-26717"/>
                          <a:pt x="3597224" y="55966"/>
                          <a:pt x="3768000" y="0"/>
                        </a:cubicBezTo>
                        <a:cubicBezTo>
                          <a:pt x="3795012" y="155711"/>
                          <a:pt x="3728499" y="246179"/>
                          <a:pt x="3768000" y="424116"/>
                        </a:cubicBezTo>
                        <a:cubicBezTo>
                          <a:pt x="3807501" y="602053"/>
                          <a:pt x="3750974" y="696530"/>
                          <a:pt x="3768000" y="800219"/>
                        </a:cubicBezTo>
                        <a:cubicBezTo>
                          <a:pt x="3785026" y="903908"/>
                          <a:pt x="3722291" y="1007895"/>
                          <a:pt x="3768000" y="1200329"/>
                        </a:cubicBezTo>
                        <a:cubicBezTo>
                          <a:pt x="3626628" y="1256940"/>
                          <a:pt x="3406835" y="1142468"/>
                          <a:pt x="3229714" y="1200329"/>
                        </a:cubicBezTo>
                        <a:cubicBezTo>
                          <a:pt x="3052593" y="1258190"/>
                          <a:pt x="2906639" y="1147206"/>
                          <a:pt x="2729109" y="1200329"/>
                        </a:cubicBezTo>
                        <a:cubicBezTo>
                          <a:pt x="2551580" y="1253452"/>
                          <a:pt x="2388787" y="1158971"/>
                          <a:pt x="2115463" y="1200329"/>
                        </a:cubicBezTo>
                        <a:cubicBezTo>
                          <a:pt x="1842139" y="1241687"/>
                          <a:pt x="1774834" y="1164403"/>
                          <a:pt x="1501817" y="1200329"/>
                        </a:cubicBezTo>
                        <a:cubicBezTo>
                          <a:pt x="1228800" y="1236255"/>
                          <a:pt x="1163933" y="1178169"/>
                          <a:pt x="1038891" y="1200329"/>
                        </a:cubicBezTo>
                        <a:cubicBezTo>
                          <a:pt x="913849" y="1222489"/>
                          <a:pt x="754358" y="1175786"/>
                          <a:pt x="500606" y="1200329"/>
                        </a:cubicBezTo>
                        <a:cubicBezTo>
                          <a:pt x="246854" y="1224872"/>
                          <a:pt x="216841" y="1143371"/>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2400">
                <a:latin typeface="Calibri" panose="020F0502020204030204" pitchFamily="34" charset="0"/>
                <a:cs typeface="Calibri" panose="020F0502020204030204" pitchFamily="34" charset="0"/>
              </a:rPr>
              <a:t>Ecologies of things,  infrastructures, environ-</a:t>
            </a:r>
            <a:r>
              <a:rPr lang="en-GB" sz="2400" err="1">
                <a:latin typeface="Calibri" panose="020F0502020204030204" pitchFamily="34" charset="0"/>
                <a:cs typeface="Calibri" panose="020F0502020204030204" pitchFamily="34" charset="0"/>
              </a:rPr>
              <a:t>ments</a:t>
            </a:r>
            <a:r>
              <a:rPr lang="en-GB" sz="2400">
                <a:latin typeface="Calibri" panose="020F0502020204030204" pitchFamily="34" charset="0"/>
                <a:cs typeface="Calibri" panose="020F0502020204030204" pitchFamily="34" charset="0"/>
              </a:rPr>
              <a:t>, nonhumans, bodies</a:t>
            </a:r>
          </a:p>
        </p:txBody>
      </p:sp>
      <p:sp>
        <p:nvSpPr>
          <p:cNvPr id="3" name="Platshållare för text 2">
            <a:extLst>
              <a:ext uri="{FF2B5EF4-FFF2-40B4-BE49-F238E27FC236}">
                <a16:creationId xmlns:a16="http://schemas.microsoft.com/office/drawing/2014/main" id="{38FA2C46-E5FC-4B5D-6689-364C477913A6}"/>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Elements of Practice</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5EE99EA5-CF34-706E-8553-D7DE8D325F40}"/>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5D2DF77F-FF23-BD24-8F3E-9DC16DAB1837}"/>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The dynamics of social practice: Everyday life and how it changes (Shove et al. 2012)</a:t>
            </a:r>
          </a:p>
        </p:txBody>
      </p:sp>
      <p:grpSp>
        <p:nvGrpSpPr>
          <p:cNvPr id="16" name="Group 15">
            <a:extLst>
              <a:ext uri="{FF2B5EF4-FFF2-40B4-BE49-F238E27FC236}">
                <a16:creationId xmlns:a16="http://schemas.microsoft.com/office/drawing/2014/main" id="{F999E64F-7509-7E5B-8ECF-D09B38DA1C54}"/>
              </a:ext>
            </a:extLst>
          </p:cNvPr>
          <p:cNvGrpSpPr/>
          <p:nvPr/>
        </p:nvGrpSpPr>
        <p:grpSpPr>
          <a:xfrm>
            <a:off x="4376621" y="1629000"/>
            <a:ext cx="3768000" cy="1800000"/>
            <a:chOff x="4392000" y="1920692"/>
            <a:chExt cx="3768000" cy="1800000"/>
          </a:xfrm>
        </p:grpSpPr>
        <p:sp>
          <p:nvSpPr>
            <p:cNvPr id="4" name="Oval 3">
              <a:extLst>
                <a:ext uri="{FF2B5EF4-FFF2-40B4-BE49-F238E27FC236}">
                  <a16:creationId xmlns:a16="http://schemas.microsoft.com/office/drawing/2014/main" id="{7DE48499-2721-44C6-67C7-A56BF683AED2}"/>
                </a:ext>
              </a:extLst>
            </p:cNvPr>
            <p:cNvSpPr>
              <a:spLocks noChangeAspect="1"/>
            </p:cNvSpPr>
            <p:nvPr/>
          </p:nvSpPr>
          <p:spPr>
            <a:xfrm>
              <a:off x="5376000" y="1920692"/>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E27873C-DCF4-79C4-DC21-19F693DE30A3}"/>
                </a:ext>
              </a:extLst>
            </p:cNvPr>
            <p:cNvSpPr txBox="1"/>
            <p:nvPr/>
          </p:nvSpPr>
          <p:spPr>
            <a:xfrm>
              <a:off x="4392000" y="2589859"/>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Competence</a:t>
              </a:r>
            </a:p>
          </p:txBody>
        </p:sp>
      </p:grpSp>
      <p:grpSp>
        <p:nvGrpSpPr>
          <p:cNvPr id="17" name="Group 16">
            <a:extLst>
              <a:ext uri="{FF2B5EF4-FFF2-40B4-BE49-F238E27FC236}">
                <a16:creationId xmlns:a16="http://schemas.microsoft.com/office/drawing/2014/main" id="{516E4EFB-DFA8-6CA3-EFB9-B7343CF0AC24}"/>
              </a:ext>
            </a:extLst>
          </p:cNvPr>
          <p:cNvGrpSpPr/>
          <p:nvPr/>
        </p:nvGrpSpPr>
        <p:grpSpPr>
          <a:xfrm>
            <a:off x="2492621" y="4179593"/>
            <a:ext cx="3768000" cy="1800000"/>
            <a:chOff x="2424654" y="4383975"/>
            <a:chExt cx="3768000" cy="1800000"/>
          </a:xfrm>
        </p:grpSpPr>
        <p:sp>
          <p:nvSpPr>
            <p:cNvPr id="8" name="Oval 7">
              <a:extLst>
                <a:ext uri="{FF2B5EF4-FFF2-40B4-BE49-F238E27FC236}">
                  <a16:creationId xmlns:a16="http://schemas.microsoft.com/office/drawing/2014/main" id="{D563169E-B1C5-3124-FA85-1D35BC54E72E}"/>
                </a:ext>
              </a:extLst>
            </p:cNvPr>
            <p:cNvSpPr>
              <a:spLocks noChangeAspect="1"/>
            </p:cNvSpPr>
            <p:nvPr/>
          </p:nvSpPr>
          <p:spPr>
            <a:xfrm>
              <a:off x="3408654" y="4383975"/>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3" name="TextBox 12">
              <a:extLst>
                <a:ext uri="{FF2B5EF4-FFF2-40B4-BE49-F238E27FC236}">
                  <a16:creationId xmlns:a16="http://schemas.microsoft.com/office/drawing/2014/main" id="{FA330784-C557-5325-87EF-C7A64CF347D3}"/>
                </a:ext>
              </a:extLst>
            </p:cNvPr>
            <p:cNvSpPr txBox="1"/>
            <p:nvPr/>
          </p:nvSpPr>
          <p:spPr>
            <a:xfrm>
              <a:off x="2424654" y="5068273"/>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Material</a:t>
              </a:r>
            </a:p>
          </p:txBody>
        </p:sp>
      </p:grpSp>
      <p:grpSp>
        <p:nvGrpSpPr>
          <p:cNvPr id="18" name="Group 17">
            <a:extLst>
              <a:ext uri="{FF2B5EF4-FFF2-40B4-BE49-F238E27FC236}">
                <a16:creationId xmlns:a16="http://schemas.microsoft.com/office/drawing/2014/main" id="{1B73B563-B95C-530C-F1E8-A3A0DC7E7BDC}"/>
              </a:ext>
            </a:extLst>
          </p:cNvPr>
          <p:cNvGrpSpPr/>
          <p:nvPr/>
        </p:nvGrpSpPr>
        <p:grpSpPr>
          <a:xfrm>
            <a:off x="6236864" y="4184217"/>
            <a:ext cx="3768000" cy="1800000"/>
            <a:chOff x="6213107" y="4383975"/>
            <a:chExt cx="3768000" cy="1800000"/>
          </a:xfrm>
        </p:grpSpPr>
        <p:sp>
          <p:nvSpPr>
            <p:cNvPr id="9" name="Oval 8">
              <a:extLst>
                <a:ext uri="{FF2B5EF4-FFF2-40B4-BE49-F238E27FC236}">
                  <a16:creationId xmlns:a16="http://schemas.microsoft.com/office/drawing/2014/main" id="{7852E51B-43E2-968D-9B16-3D1BDBE167F1}"/>
                </a:ext>
              </a:extLst>
            </p:cNvPr>
            <p:cNvSpPr>
              <a:spLocks noChangeAspect="1"/>
            </p:cNvSpPr>
            <p:nvPr/>
          </p:nvSpPr>
          <p:spPr>
            <a:xfrm>
              <a:off x="7220864" y="4383975"/>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B86DC27-1190-29DC-BF60-0764058EB21F}"/>
                </a:ext>
              </a:extLst>
            </p:cNvPr>
            <p:cNvSpPr txBox="1"/>
            <p:nvPr/>
          </p:nvSpPr>
          <p:spPr>
            <a:xfrm>
              <a:off x="6213107" y="5068273"/>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Meaning</a:t>
              </a:r>
            </a:p>
          </p:txBody>
        </p:sp>
      </p:grpSp>
      <p:cxnSp>
        <p:nvCxnSpPr>
          <p:cNvPr id="20" name="Straight Connector 19">
            <a:extLst>
              <a:ext uri="{FF2B5EF4-FFF2-40B4-BE49-F238E27FC236}">
                <a16:creationId xmlns:a16="http://schemas.microsoft.com/office/drawing/2014/main" id="{BAB6982A-F354-0236-33D2-CE3D7CD48AF7}"/>
              </a:ext>
            </a:extLst>
          </p:cNvPr>
          <p:cNvCxnSpPr>
            <a:cxnSpLocks/>
          </p:cNvCxnSpPr>
          <p:nvPr/>
        </p:nvCxnSpPr>
        <p:spPr>
          <a:xfrm flipH="1">
            <a:off x="4793673" y="3208790"/>
            <a:ext cx="669344" cy="970803"/>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469585-67E2-233A-6959-955FFED51AF3}"/>
              </a:ext>
            </a:extLst>
          </p:cNvPr>
          <p:cNvCxnSpPr>
            <a:cxnSpLocks/>
          </p:cNvCxnSpPr>
          <p:nvPr/>
        </p:nvCxnSpPr>
        <p:spPr>
          <a:xfrm>
            <a:off x="6982722" y="3206965"/>
            <a:ext cx="799064" cy="97262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251D7F5-D0B6-C0A8-1D30-61B9620C491B}"/>
              </a:ext>
            </a:extLst>
          </p:cNvPr>
          <p:cNvCxnSpPr>
            <a:cxnSpLocks/>
          </p:cNvCxnSpPr>
          <p:nvPr/>
        </p:nvCxnSpPr>
        <p:spPr>
          <a:xfrm flipH="1">
            <a:off x="5463017" y="5079593"/>
            <a:ext cx="1595208"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81D2C2-6955-DD4F-1054-9F5F50EFE6AE}"/>
              </a:ext>
            </a:extLst>
          </p:cNvPr>
          <p:cNvSpPr txBox="1"/>
          <p:nvPr/>
        </p:nvSpPr>
        <p:spPr>
          <a:xfrm>
            <a:off x="6520119" y="924271"/>
            <a:ext cx="3671455" cy="1200329"/>
          </a:xfrm>
          <a:prstGeom prst="rect">
            <a:avLst/>
          </a:prstGeom>
          <a:noFill/>
          <a:ln w="12700">
            <a:solidFill>
              <a:srgbClr val="FFD401"/>
            </a:solidFill>
            <a:extLst>
              <a:ext uri="{C807C97D-BFC1-408E-A445-0C87EB9F89A2}">
                <ask:lineSketchStyleProps xmlns:ask="http://schemas.microsoft.com/office/drawing/2018/sketchyshapes" sd="1219033472">
                  <a:custGeom>
                    <a:avLst/>
                    <a:gdLst>
                      <a:gd name="connsiteX0" fmla="*/ 0 w 3671455"/>
                      <a:gd name="connsiteY0" fmla="*/ 0 h 1200329"/>
                      <a:gd name="connsiteX1" fmla="*/ 487779 w 3671455"/>
                      <a:gd name="connsiteY1" fmla="*/ 0 h 1200329"/>
                      <a:gd name="connsiteX2" fmla="*/ 902129 w 3671455"/>
                      <a:gd name="connsiteY2" fmla="*/ 0 h 1200329"/>
                      <a:gd name="connsiteX3" fmla="*/ 1500052 w 3671455"/>
                      <a:gd name="connsiteY3" fmla="*/ 0 h 1200329"/>
                      <a:gd name="connsiteX4" fmla="*/ 1987831 w 3671455"/>
                      <a:gd name="connsiteY4" fmla="*/ 0 h 1200329"/>
                      <a:gd name="connsiteX5" fmla="*/ 2475610 w 3671455"/>
                      <a:gd name="connsiteY5" fmla="*/ 0 h 1200329"/>
                      <a:gd name="connsiteX6" fmla="*/ 3073532 w 3671455"/>
                      <a:gd name="connsiteY6" fmla="*/ 0 h 1200329"/>
                      <a:gd name="connsiteX7" fmla="*/ 3671455 w 3671455"/>
                      <a:gd name="connsiteY7" fmla="*/ 0 h 1200329"/>
                      <a:gd name="connsiteX8" fmla="*/ 3671455 w 3671455"/>
                      <a:gd name="connsiteY8" fmla="*/ 424116 h 1200329"/>
                      <a:gd name="connsiteX9" fmla="*/ 3671455 w 3671455"/>
                      <a:gd name="connsiteY9" fmla="*/ 800219 h 1200329"/>
                      <a:gd name="connsiteX10" fmla="*/ 3671455 w 3671455"/>
                      <a:gd name="connsiteY10" fmla="*/ 1200329 h 1200329"/>
                      <a:gd name="connsiteX11" fmla="*/ 3146961 w 3671455"/>
                      <a:gd name="connsiteY11" fmla="*/ 1200329 h 1200329"/>
                      <a:gd name="connsiteX12" fmla="*/ 2659182 w 3671455"/>
                      <a:gd name="connsiteY12" fmla="*/ 1200329 h 1200329"/>
                      <a:gd name="connsiteX13" fmla="*/ 2061260 w 3671455"/>
                      <a:gd name="connsiteY13" fmla="*/ 1200329 h 1200329"/>
                      <a:gd name="connsiteX14" fmla="*/ 1463337 w 3671455"/>
                      <a:gd name="connsiteY14" fmla="*/ 1200329 h 1200329"/>
                      <a:gd name="connsiteX15" fmla="*/ 1012273 w 3671455"/>
                      <a:gd name="connsiteY15" fmla="*/ 1200329 h 1200329"/>
                      <a:gd name="connsiteX16" fmla="*/ 487779 w 3671455"/>
                      <a:gd name="connsiteY16" fmla="*/ 1200329 h 1200329"/>
                      <a:gd name="connsiteX17" fmla="*/ 0 w 3671455"/>
                      <a:gd name="connsiteY17" fmla="*/ 1200329 h 1200329"/>
                      <a:gd name="connsiteX18" fmla="*/ 0 w 3671455"/>
                      <a:gd name="connsiteY18" fmla="*/ 800219 h 1200329"/>
                      <a:gd name="connsiteX19" fmla="*/ 0 w 3671455"/>
                      <a:gd name="connsiteY19" fmla="*/ 424116 h 1200329"/>
                      <a:gd name="connsiteX20" fmla="*/ 0 w 3671455"/>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1455" h="1200329" extrusionOk="0">
                        <a:moveTo>
                          <a:pt x="0" y="0"/>
                        </a:moveTo>
                        <a:cubicBezTo>
                          <a:pt x="196549" y="-37719"/>
                          <a:pt x="274454" y="29625"/>
                          <a:pt x="487779" y="0"/>
                        </a:cubicBezTo>
                        <a:cubicBezTo>
                          <a:pt x="701104" y="-29625"/>
                          <a:pt x="803303" y="13037"/>
                          <a:pt x="902129" y="0"/>
                        </a:cubicBezTo>
                        <a:cubicBezTo>
                          <a:pt x="1000955" y="-13037"/>
                          <a:pt x="1284870" y="1461"/>
                          <a:pt x="1500052" y="0"/>
                        </a:cubicBezTo>
                        <a:cubicBezTo>
                          <a:pt x="1715234" y="-1461"/>
                          <a:pt x="1883535" y="36720"/>
                          <a:pt x="1987831" y="0"/>
                        </a:cubicBezTo>
                        <a:cubicBezTo>
                          <a:pt x="2092127" y="-36720"/>
                          <a:pt x="2339369" y="55153"/>
                          <a:pt x="2475610" y="0"/>
                        </a:cubicBezTo>
                        <a:cubicBezTo>
                          <a:pt x="2611851" y="-55153"/>
                          <a:pt x="2842296" y="57328"/>
                          <a:pt x="3073532" y="0"/>
                        </a:cubicBezTo>
                        <a:cubicBezTo>
                          <a:pt x="3304768" y="-57328"/>
                          <a:pt x="3506038" y="38728"/>
                          <a:pt x="3671455" y="0"/>
                        </a:cubicBezTo>
                        <a:cubicBezTo>
                          <a:pt x="3698467" y="155711"/>
                          <a:pt x="3631954" y="246179"/>
                          <a:pt x="3671455" y="424116"/>
                        </a:cubicBezTo>
                        <a:cubicBezTo>
                          <a:pt x="3710956" y="602053"/>
                          <a:pt x="3654429" y="696530"/>
                          <a:pt x="3671455" y="800219"/>
                        </a:cubicBezTo>
                        <a:cubicBezTo>
                          <a:pt x="3688481" y="903908"/>
                          <a:pt x="3625746" y="1007895"/>
                          <a:pt x="3671455" y="1200329"/>
                        </a:cubicBezTo>
                        <a:cubicBezTo>
                          <a:pt x="3557773" y="1201108"/>
                          <a:pt x="3353088" y="1177252"/>
                          <a:pt x="3146961" y="1200329"/>
                        </a:cubicBezTo>
                        <a:cubicBezTo>
                          <a:pt x="2940834" y="1223406"/>
                          <a:pt x="2764799" y="1163211"/>
                          <a:pt x="2659182" y="1200329"/>
                        </a:cubicBezTo>
                        <a:cubicBezTo>
                          <a:pt x="2553565" y="1237447"/>
                          <a:pt x="2269713" y="1150183"/>
                          <a:pt x="2061260" y="1200329"/>
                        </a:cubicBezTo>
                        <a:cubicBezTo>
                          <a:pt x="1852807" y="1250475"/>
                          <a:pt x="1713132" y="1162349"/>
                          <a:pt x="1463337" y="1200329"/>
                        </a:cubicBezTo>
                        <a:cubicBezTo>
                          <a:pt x="1213542" y="1238309"/>
                          <a:pt x="1117813" y="1163802"/>
                          <a:pt x="1012273" y="1200329"/>
                        </a:cubicBezTo>
                        <a:cubicBezTo>
                          <a:pt x="906733" y="1236856"/>
                          <a:pt x="694129" y="1142869"/>
                          <a:pt x="487779" y="1200329"/>
                        </a:cubicBezTo>
                        <a:cubicBezTo>
                          <a:pt x="281429" y="1257789"/>
                          <a:pt x="178575" y="1142493"/>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2400">
                <a:latin typeface="Calibri" panose="020F0502020204030204" pitchFamily="34" charset="0"/>
                <a:cs typeface="Calibri" panose="020F0502020204030204" pitchFamily="34" charset="0"/>
              </a:rPr>
              <a:t>Learned bodily routines, skills, know how, and ways of feelings</a:t>
            </a:r>
          </a:p>
        </p:txBody>
      </p:sp>
      <p:sp>
        <p:nvSpPr>
          <p:cNvPr id="7" name="TextBox 6">
            <a:extLst>
              <a:ext uri="{FF2B5EF4-FFF2-40B4-BE49-F238E27FC236}">
                <a16:creationId xmlns:a16="http://schemas.microsoft.com/office/drawing/2014/main" id="{65D0DCEA-CB35-A1DB-304E-89B06D8579CC}"/>
              </a:ext>
            </a:extLst>
          </p:cNvPr>
          <p:cNvSpPr txBox="1"/>
          <p:nvPr/>
        </p:nvSpPr>
        <p:spPr>
          <a:xfrm>
            <a:off x="8355846" y="3238542"/>
            <a:ext cx="3671455" cy="1200329"/>
          </a:xfrm>
          <a:prstGeom prst="rect">
            <a:avLst/>
          </a:prstGeom>
          <a:noFill/>
          <a:ln w="12700">
            <a:solidFill>
              <a:srgbClr val="314479"/>
            </a:solidFill>
            <a:extLst>
              <a:ext uri="{C807C97D-BFC1-408E-A445-0C87EB9F89A2}">
                <ask:lineSketchStyleProps xmlns:ask="http://schemas.microsoft.com/office/drawing/2018/sketchyshapes" sd="1219033472">
                  <a:custGeom>
                    <a:avLst/>
                    <a:gdLst>
                      <a:gd name="connsiteX0" fmla="*/ 0 w 3671455"/>
                      <a:gd name="connsiteY0" fmla="*/ 0 h 1200329"/>
                      <a:gd name="connsiteX1" fmla="*/ 487779 w 3671455"/>
                      <a:gd name="connsiteY1" fmla="*/ 0 h 1200329"/>
                      <a:gd name="connsiteX2" fmla="*/ 902129 w 3671455"/>
                      <a:gd name="connsiteY2" fmla="*/ 0 h 1200329"/>
                      <a:gd name="connsiteX3" fmla="*/ 1500052 w 3671455"/>
                      <a:gd name="connsiteY3" fmla="*/ 0 h 1200329"/>
                      <a:gd name="connsiteX4" fmla="*/ 1987831 w 3671455"/>
                      <a:gd name="connsiteY4" fmla="*/ 0 h 1200329"/>
                      <a:gd name="connsiteX5" fmla="*/ 2475610 w 3671455"/>
                      <a:gd name="connsiteY5" fmla="*/ 0 h 1200329"/>
                      <a:gd name="connsiteX6" fmla="*/ 3073532 w 3671455"/>
                      <a:gd name="connsiteY6" fmla="*/ 0 h 1200329"/>
                      <a:gd name="connsiteX7" fmla="*/ 3671455 w 3671455"/>
                      <a:gd name="connsiteY7" fmla="*/ 0 h 1200329"/>
                      <a:gd name="connsiteX8" fmla="*/ 3671455 w 3671455"/>
                      <a:gd name="connsiteY8" fmla="*/ 424116 h 1200329"/>
                      <a:gd name="connsiteX9" fmla="*/ 3671455 w 3671455"/>
                      <a:gd name="connsiteY9" fmla="*/ 800219 h 1200329"/>
                      <a:gd name="connsiteX10" fmla="*/ 3671455 w 3671455"/>
                      <a:gd name="connsiteY10" fmla="*/ 1200329 h 1200329"/>
                      <a:gd name="connsiteX11" fmla="*/ 3146961 w 3671455"/>
                      <a:gd name="connsiteY11" fmla="*/ 1200329 h 1200329"/>
                      <a:gd name="connsiteX12" fmla="*/ 2659182 w 3671455"/>
                      <a:gd name="connsiteY12" fmla="*/ 1200329 h 1200329"/>
                      <a:gd name="connsiteX13" fmla="*/ 2061260 w 3671455"/>
                      <a:gd name="connsiteY13" fmla="*/ 1200329 h 1200329"/>
                      <a:gd name="connsiteX14" fmla="*/ 1463337 w 3671455"/>
                      <a:gd name="connsiteY14" fmla="*/ 1200329 h 1200329"/>
                      <a:gd name="connsiteX15" fmla="*/ 1012273 w 3671455"/>
                      <a:gd name="connsiteY15" fmla="*/ 1200329 h 1200329"/>
                      <a:gd name="connsiteX16" fmla="*/ 487779 w 3671455"/>
                      <a:gd name="connsiteY16" fmla="*/ 1200329 h 1200329"/>
                      <a:gd name="connsiteX17" fmla="*/ 0 w 3671455"/>
                      <a:gd name="connsiteY17" fmla="*/ 1200329 h 1200329"/>
                      <a:gd name="connsiteX18" fmla="*/ 0 w 3671455"/>
                      <a:gd name="connsiteY18" fmla="*/ 800219 h 1200329"/>
                      <a:gd name="connsiteX19" fmla="*/ 0 w 3671455"/>
                      <a:gd name="connsiteY19" fmla="*/ 424116 h 1200329"/>
                      <a:gd name="connsiteX20" fmla="*/ 0 w 3671455"/>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1455" h="1200329" extrusionOk="0">
                        <a:moveTo>
                          <a:pt x="0" y="0"/>
                        </a:moveTo>
                        <a:cubicBezTo>
                          <a:pt x="196549" y="-37719"/>
                          <a:pt x="274454" y="29625"/>
                          <a:pt x="487779" y="0"/>
                        </a:cubicBezTo>
                        <a:cubicBezTo>
                          <a:pt x="701104" y="-29625"/>
                          <a:pt x="803303" y="13037"/>
                          <a:pt x="902129" y="0"/>
                        </a:cubicBezTo>
                        <a:cubicBezTo>
                          <a:pt x="1000955" y="-13037"/>
                          <a:pt x="1284870" y="1461"/>
                          <a:pt x="1500052" y="0"/>
                        </a:cubicBezTo>
                        <a:cubicBezTo>
                          <a:pt x="1715234" y="-1461"/>
                          <a:pt x="1883535" y="36720"/>
                          <a:pt x="1987831" y="0"/>
                        </a:cubicBezTo>
                        <a:cubicBezTo>
                          <a:pt x="2092127" y="-36720"/>
                          <a:pt x="2339369" y="55153"/>
                          <a:pt x="2475610" y="0"/>
                        </a:cubicBezTo>
                        <a:cubicBezTo>
                          <a:pt x="2611851" y="-55153"/>
                          <a:pt x="2842296" y="57328"/>
                          <a:pt x="3073532" y="0"/>
                        </a:cubicBezTo>
                        <a:cubicBezTo>
                          <a:pt x="3304768" y="-57328"/>
                          <a:pt x="3506038" y="38728"/>
                          <a:pt x="3671455" y="0"/>
                        </a:cubicBezTo>
                        <a:cubicBezTo>
                          <a:pt x="3698467" y="155711"/>
                          <a:pt x="3631954" y="246179"/>
                          <a:pt x="3671455" y="424116"/>
                        </a:cubicBezTo>
                        <a:cubicBezTo>
                          <a:pt x="3710956" y="602053"/>
                          <a:pt x="3654429" y="696530"/>
                          <a:pt x="3671455" y="800219"/>
                        </a:cubicBezTo>
                        <a:cubicBezTo>
                          <a:pt x="3688481" y="903908"/>
                          <a:pt x="3625746" y="1007895"/>
                          <a:pt x="3671455" y="1200329"/>
                        </a:cubicBezTo>
                        <a:cubicBezTo>
                          <a:pt x="3557773" y="1201108"/>
                          <a:pt x="3353088" y="1177252"/>
                          <a:pt x="3146961" y="1200329"/>
                        </a:cubicBezTo>
                        <a:cubicBezTo>
                          <a:pt x="2940834" y="1223406"/>
                          <a:pt x="2764799" y="1163211"/>
                          <a:pt x="2659182" y="1200329"/>
                        </a:cubicBezTo>
                        <a:cubicBezTo>
                          <a:pt x="2553565" y="1237447"/>
                          <a:pt x="2269713" y="1150183"/>
                          <a:pt x="2061260" y="1200329"/>
                        </a:cubicBezTo>
                        <a:cubicBezTo>
                          <a:pt x="1852807" y="1250475"/>
                          <a:pt x="1713132" y="1162349"/>
                          <a:pt x="1463337" y="1200329"/>
                        </a:cubicBezTo>
                        <a:cubicBezTo>
                          <a:pt x="1213542" y="1238309"/>
                          <a:pt x="1117813" y="1163802"/>
                          <a:pt x="1012273" y="1200329"/>
                        </a:cubicBezTo>
                        <a:cubicBezTo>
                          <a:pt x="906733" y="1236856"/>
                          <a:pt x="694129" y="1142869"/>
                          <a:pt x="487779" y="1200329"/>
                        </a:cubicBezTo>
                        <a:cubicBezTo>
                          <a:pt x="281429" y="1257789"/>
                          <a:pt x="178575" y="1142493"/>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2400">
                <a:latin typeface="Calibri" panose="020F0502020204030204" pitchFamily="34" charset="0"/>
                <a:cs typeface="Calibri" panose="020F0502020204030204" pitchFamily="34" charset="0"/>
              </a:rPr>
              <a:t>Cultural conventions, expectations, and social shared ideas and meaning</a:t>
            </a:r>
          </a:p>
        </p:txBody>
      </p:sp>
    </p:spTree>
    <p:extLst>
      <p:ext uri="{BB962C8B-B14F-4D97-AF65-F5344CB8AC3E}">
        <p14:creationId xmlns:p14="http://schemas.microsoft.com/office/powerpoint/2010/main" val="27134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6CF4661-2451-AF78-BDBA-271BD9B7248F}"/>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45D59AE-3AAF-300B-777E-A6663EFBA5BE}"/>
              </a:ext>
            </a:extLst>
          </p:cNvPr>
          <p:cNvSpPr txBox="1"/>
          <p:nvPr/>
        </p:nvSpPr>
        <p:spPr>
          <a:xfrm>
            <a:off x="157429" y="5569366"/>
            <a:ext cx="4388876" cy="1200329"/>
          </a:xfrm>
          <a:prstGeom prst="rect">
            <a:avLst/>
          </a:prstGeom>
          <a:noFill/>
          <a:ln w="12700">
            <a:solidFill>
              <a:srgbClr val="E00163"/>
            </a:solidFill>
            <a:extLst>
              <a:ext uri="{C807C97D-BFC1-408E-A445-0C87EB9F89A2}">
                <ask:lineSketchStyleProps xmlns:ask="http://schemas.microsoft.com/office/drawing/2018/sketchyshapes" sd="1219033472">
                  <a:custGeom>
                    <a:avLst/>
                    <a:gdLst>
                      <a:gd name="connsiteX0" fmla="*/ 0 w 3898426"/>
                      <a:gd name="connsiteY0" fmla="*/ 0 h 1200329"/>
                      <a:gd name="connsiteX1" fmla="*/ 517934 w 3898426"/>
                      <a:gd name="connsiteY1" fmla="*/ 0 h 1200329"/>
                      <a:gd name="connsiteX2" fmla="*/ 957899 w 3898426"/>
                      <a:gd name="connsiteY2" fmla="*/ 0 h 1200329"/>
                      <a:gd name="connsiteX3" fmla="*/ 1592785 w 3898426"/>
                      <a:gd name="connsiteY3" fmla="*/ 0 h 1200329"/>
                      <a:gd name="connsiteX4" fmla="*/ 2110719 w 3898426"/>
                      <a:gd name="connsiteY4" fmla="*/ 0 h 1200329"/>
                      <a:gd name="connsiteX5" fmla="*/ 2628653 w 3898426"/>
                      <a:gd name="connsiteY5" fmla="*/ 0 h 1200329"/>
                      <a:gd name="connsiteX6" fmla="*/ 3263539 w 3898426"/>
                      <a:gd name="connsiteY6" fmla="*/ 0 h 1200329"/>
                      <a:gd name="connsiteX7" fmla="*/ 3898426 w 3898426"/>
                      <a:gd name="connsiteY7" fmla="*/ 0 h 1200329"/>
                      <a:gd name="connsiteX8" fmla="*/ 3898426 w 3898426"/>
                      <a:gd name="connsiteY8" fmla="*/ 424116 h 1200329"/>
                      <a:gd name="connsiteX9" fmla="*/ 3898426 w 3898426"/>
                      <a:gd name="connsiteY9" fmla="*/ 800219 h 1200329"/>
                      <a:gd name="connsiteX10" fmla="*/ 3898426 w 3898426"/>
                      <a:gd name="connsiteY10" fmla="*/ 1200329 h 1200329"/>
                      <a:gd name="connsiteX11" fmla="*/ 3341508 w 3898426"/>
                      <a:gd name="connsiteY11" fmla="*/ 1200329 h 1200329"/>
                      <a:gd name="connsiteX12" fmla="*/ 2823574 w 3898426"/>
                      <a:gd name="connsiteY12" fmla="*/ 1200329 h 1200329"/>
                      <a:gd name="connsiteX13" fmla="*/ 2188688 w 3898426"/>
                      <a:gd name="connsiteY13" fmla="*/ 1200329 h 1200329"/>
                      <a:gd name="connsiteX14" fmla="*/ 1553801 w 3898426"/>
                      <a:gd name="connsiteY14" fmla="*/ 1200329 h 1200329"/>
                      <a:gd name="connsiteX15" fmla="*/ 1074852 w 3898426"/>
                      <a:gd name="connsiteY15" fmla="*/ 1200329 h 1200329"/>
                      <a:gd name="connsiteX16" fmla="*/ 517934 w 3898426"/>
                      <a:gd name="connsiteY16" fmla="*/ 1200329 h 1200329"/>
                      <a:gd name="connsiteX17" fmla="*/ 0 w 3898426"/>
                      <a:gd name="connsiteY17" fmla="*/ 1200329 h 1200329"/>
                      <a:gd name="connsiteX18" fmla="*/ 0 w 3898426"/>
                      <a:gd name="connsiteY18" fmla="*/ 800219 h 1200329"/>
                      <a:gd name="connsiteX19" fmla="*/ 0 w 3898426"/>
                      <a:gd name="connsiteY19" fmla="*/ 424116 h 1200329"/>
                      <a:gd name="connsiteX20" fmla="*/ 0 w 3898426"/>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8426" h="1200329" extrusionOk="0">
                        <a:moveTo>
                          <a:pt x="0" y="0"/>
                        </a:moveTo>
                        <a:cubicBezTo>
                          <a:pt x="141196" y="-39557"/>
                          <a:pt x="309781" y="52058"/>
                          <a:pt x="517934" y="0"/>
                        </a:cubicBezTo>
                        <a:cubicBezTo>
                          <a:pt x="726087" y="-52058"/>
                          <a:pt x="831835" y="25830"/>
                          <a:pt x="957899" y="0"/>
                        </a:cubicBezTo>
                        <a:cubicBezTo>
                          <a:pt x="1083964" y="-25830"/>
                          <a:pt x="1399537" y="21815"/>
                          <a:pt x="1592785" y="0"/>
                        </a:cubicBezTo>
                        <a:cubicBezTo>
                          <a:pt x="1786033" y="-21815"/>
                          <a:pt x="1967846" y="61807"/>
                          <a:pt x="2110719" y="0"/>
                        </a:cubicBezTo>
                        <a:cubicBezTo>
                          <a:pt x="2253592" y="-61807"/>
                          <a:pt x="2426578" y="52302"/>
                          <a:pt x="2628653" y="0"/>
                        </a:cubicBezTo>
                        <a:cubicBezTo>
                          <a:pt x="2830728" y="-52302"/>
                          <a:pt x="3092266" y="19659"/>
                          <a:pt x="3263539" y="0"/>
                        </a:cubicBezTo>
                        <a:cubicBezTo>
                          <a:pt x="3434812" y="-19659"/>
                          <a:pt x="3756328" y="23939"/>
                          <a:pt x="3898426" y="0"/>
                        </a:cubicBezTo>
                        <a:cubicBezTo>
                          <a:pt x="3925438" y="155711"/>
                          <a:pt x="3858925" y="246179"/>
                          <a:pt x="3898426" y="424116"/>
                        </a:cubicBezTo>
                        <a:cubicBezTo>
                          <a:pt x="3937927" y="602053"/>
                          <a:pt x="3881400" y="696530"/>
                          <a:pt x="3898426" y="800219"/>
                        </a:cubicBezTo>
                        <a:cubicBezTo>
                          <a:pt x="3915452" y="903908"/>
                          <a:pt x="3852717" y="1007895"/>
                          <a:pt x="3898426" y="1200329"/>
                        </a:cubicBezTo>
                        <a:cubicBezTo>
                          <a:pt x="3759325" y="1200994"/>
                          <a:pt x="3487710" y="1191057"/>
                          <a:pt x="3341508" y="1200329"/>
                        </a:cubicBezTo>
                        <a:cubicBezTo>
                          <a:pt x="3195306" y="1209601"/>
                          <a:pt x="3027903" y="1142429"/>
                          <a:pt x="2823574" y="1200329"/>
                        </a:cubicBezTo>
                        <a:cubicBezTo>
                          <a:pt x="2619245" y="1258229"/>
                          <a:pt x="2403957" y="1124194"/>
                          <a:pt x="2188688" y="1200329"/>
                        </a:cubicBezTo>
                        <a:cubicBezTo>
                          <a:pt x="1973419" y="1276464"/>
                          <a:pt x="1758550" y="1195016"/>
                          <a:pt x="1553801" y="1200329"/>
                        </a:cubicBezTo>
                        <a:cubicBezTo>
                          <a:pt x="1349052" y="1205642"/>
                          <a:pt x="1262029" y="1165067"/>
                          <a:pt x="1074852" y="1200329"/>
                        </a:cubicBezTo>
                        <a:cubicBezTo>
                          <a:pt x="887675" y="1235591"/>
                          <a:pt x="715403" y="1140911"/>
                          <a:pt x="517934" y="1200329"/>
                        </a:cubicBezTo>
                        <a:cubicBezTo>
                          <a:pt x="320465" y="1259747"/>
                          <a:pt x="126102" y="1177653"/>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2400">
                <a:latin typeface="Calibri" panose="020F0502020204030204" pitchFamily="34" charset="0"/>
                <a:cs typeface="Calibri" panose="020F0502020204030204" pitchFamily="34" charset="0"/>
              </a:rPr>
              <a:t>Showerheads, taps, water, </a:t>
            </a:r>
            <a:br>
              <a:rPr lang="en-GB" sz="2400">
                <a:latin typeface="Calibri" panose="020F0502020204030204" pitchFamily="34" charset="0"/>
                <a:cs typeface="Calibri" panose="020F0502020204030204" pitchFamily="34" charset="0"/>
              </a:rPr>
            </a:br>
            <a:r>
              <a:rPr lang="en-GB" sz="2400">
                <a:latin typeface="Calibri" panose="020F0502020204030204" pitchFamily="34" charset="0"/>
                <a:cs typeface="Calibri" panose="020F0502020204030204" pitchFamily="34" charset="0"/>
              </a:rPr>
              <a:t>soaps, drains, towels, hair, pets, “dirt”, germs, and bathrooms</a:t>
            </a:r>
          </a:p>
        </p:txBody>
      </p:sp>
      <p:sp>
        <p:nvSpPr>
          <p:cNvPr id="3" name="Platshållare för text 2">
            <a:extLst>
              <a:ext uri="{FF2B5EF4-FFF2-40B4-BE49-F238E27FC236}">
                <a16:creationId xmlns:a16="http://schemas.microsoft.com/office/drawing/2014/main" id="{AEBD5C64-A5E1-E4CA-4482-29DD2B765A37}"/>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Showering as a Practice</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E0FD042A-AE55-8CE9-EEE2-E84708312CE6}"/>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5E086D69-41EE-E0B8-28E5-8D54BD941604}"/>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The dynamics of social practice: Everyday life and how it changes (Shove et al. 2012)</a:t>
            </a:r>
          </a:p>
        </p:txBody>
      </p:sp>
      <p:grpSp>
        <p:nvGrpSpPr>
          <p:cNvPr id="16" name="Group 15">
            <a:extLst>
              <a:ext uri="{FF2B5EF4-FFF2-40B4-BE49-F238E27FC236}">
                <a16:creationId xmlns:a16="http://schemas.microsoft.com/office/drawing/2014/main" id="{1F5C3C53-59C8-BCA1-4CB0-E6895B48555B}"/>
              </a:ext>
            </a:extLst>
          </p:cNvPr>
          <p:cNvGrpSpPr/>
          <p:nvPr/>
        </p:nvGrpSpPr>
        <p:grpSpPr>
          <a:xfrm>
            <a:off x="4376621" y="1629000"/>
            <a:ext cx="3768000" cy="1800000"/>
            <a:chOff x="4392000" y="1920692"/>
            <a:chExt cx="3768000" cy="1800000"/>
          </a:xfrm>
        </p:grpSpPr>
        <p:sp>
          <p:nvSpPr>
            <p:cNvPr id="4" name="Oval 3">
              <a:extLst>
                <a:ext uri="{FF2B5EF4-FFF2-40B4-BE49-F238E27FC236}">
                  <a16:creationId xmlns:a16="http://schemas.microsoft.com/office/drawing/2014/main" id="{52702F65-E5D9-60BE-D054-8B4E31ACFB76}"/>
                </a:ext>
              </a:extLst>
            </p:cNvPr>
            <p:cNvSpPr>
              <a:spLocks noChangeAspect="1"/>
            </p:cNvSpPr>
            <p:nvPr/>
          </p:nvSpPr>
          <p:spPr>
            <a:xfrm>
              <a:off x="5376000" y="1920692"/>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EC9928A-8738-BBE7-4309-DC8CAAB13CBB}"/>
                </a:ext>
              </a:extLst>
            </p:cNvPr>
            <p:cNvSpPr txBox="1"/>
            <p:nvPr/>
          </p:nvSpPr>
          <p:spPr>
            <a:xfrm>
              <a:off x="4392000" y="2589859"/>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Competence</a:t>
              </a:r>
            </a:p>
          </p:txBody>
        </p:sp>
      </p:grpSp>
      <p:grpSp>
        <p:nvGrpSpPr>
          <p:cNvPr id="17" name="Group 16">
            <a:extLst>
              <a:ext uri="{FF2B5EF4-FFF2-40B4-BE49-F238E27FC236}">
                <a16:creationId xmlns:a16="http://schemas.microsoft.com/office/drawing/2014/main" id="{DDB8B7DC-6399-1C3C-6810-35A6C80AEC83}"/>
              </a:ext>
            </a:extLst>
          </p:cNvPr>
          <p:cNvGrpSpPr/>
          <p:nvPr/>
        </p:nvGrpSpPr>
        <p:grpSpPr>
          <a:xfrm>
            <a:off x="2492621" y="4179593"/>
            <a:ext cx="3768000" cy="1800000"/>
            <a:chOff x="2424654" y="4383975"/>
            <a:chExt cx="3768000" cy="1800000"/>
          </a:xfrm>
        </p:grpSpPr>
        <p:sp>
          <p:nvSpPr>
            <p:cNvPr id="8" name="Oval 7">
              <a:extLst>
                <a:ext uri="{FF2B5EF4-FFF2-40B4-BE49-F238E27FC236}">
                  <a16:creationId xmlns:a16="http://schemas.microsoft.com/office/drawing/2014/main" id="{D367BB24-1406-1582-04E1-8EC3B3E180BC}"/>
                </a:ext>
              </a:extLst>
            </p:cNvPr>
            <p:cNvSpPr>
              <a:spLocks noChangeAspect="1"/>
            </p:cNvSpPr>
            <p:nvPr/>
          </p:nvSpPr>
          <p:spPr>
            <a:xfrm>
              <a:off x="3408654" y="4383975"/>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3" name="TextBox 12">
              <a:extLst>
                <a:ext uri="{FF2B5EF4-FFF2-40B4-BE49-F238E27FC236}">
                  <a16:creationId xmlns:a16="http://schemas.microsoft.com/office/drawing/2014/main" id="{01C279A7-524D-C6FE-D8C0-0FD8C7AFF738}"/>
                </a:ext>
              </a:extLst>
            </p:cNvPr>
            <p:cNvSpPr txBox="1"/>
            <p:nvPr/>
          </p:nvSpPr>
          <p:spPr>
            <a:xfrm>
              <a:off x="2424654" y="5068273"/>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Material</a:t>
              </a:r>
            </a:p>
          </p:txBody>
        </p:sp>
      </p:grpSp>
      <p:grpSp>
        <p:nvGrpSpPr>
          <p:cNvPr id="18" name="Group 17">
            <a:extLst>
              <a:ext uri="{FF2B5EF4-FFF2-40B4-BE49-F238E27FC236}">
                <a16:creationId xmlns:a16="http://schemas.microsoft.com/office/drawing/2014/main" id="{C431162E-4300-6757-CCC8-98A18134E5DA}"/>
              </a:ext>
            </a:extLst>
          </p:cNvPr>
          <p:cNvGrpSpPr/>
          <p:nvPr/>
        </p:nvGrpSpPr>
        <p:grpSpPr>
          <a:xfrm>
            <a:off x="6236864" y="4184217"/>
            <a:ext cx="3768000" cy="1800000"/>
            <a:chOff x="6213107" y="4383975"/>
            <a:chExt cx="3768000" cy="1800000"/>
          </a:xfrm>
        </p:grpSpPr>
        <p:sp>
          <p:nvSpPr>
            <p:cNvPr id="9" name="Oval 8">
              <a:extLst>
                <a:ext uri="{FF2B5EF4-FFF2-40B4-BE49-F238E27FC236}">
                  <a16:creationId xmlns:a16="http://schemas.microsoft.com/office/drawing/2014/main" id="{E09B78C4-DAAC-77B2-8BED-79D9A9E18CB6}"/>
                </a:ext>
              </a:extLst>
            </p:cNvPr>
            <p:cNvSpPr>
              <a:spLocks noChangeAspect="1"/>
            </p:cNvSpPr>
            <p:nvPr/>
          </p:nvSpPr>
          <p:spPr>
            <a:xfrm>
              <a:off x="7220864" y="4383975"/>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76DBFBB-57AF-CAE4-502C-F05F69CE68F9}"/>
                </a:ext>
              </a:extLst>
            </p:cNvPr>
            <p:cNvSpPr txBox="1"/>
            <p:nvPr/>
          </p:nvSpPr>
          <p:spPr>
            <a:xfrm>
              <a:off x="6213107" y="5068273"/>
              <a:ext cx="3768000" cy="461665"/>
            </a:xfrm>
            <a:prstGeom prst="rect">
              <a:avLst/>
            </a:prstGeom>
            <a:noFill/>
          </p:spPr>
          <p:txBody>
            <a:bodyPr wrap="square">
              <a:spAutoFit/>
            </a:bodyPr>
            <a:lstStyle/>
            <a:p>
              <a:pPr algn="ctr"/>
              <a:r>
                <a:rPr lang="en-GB" sz="2400">
                  <a:solidFill>
                    <a:schemeClr val="bg1"/>
                  </a:solidFill>
                  <a:latin typeface="Calibri" panose="020F0502020204030204" pitchFamily="34" charset="0"/>
                  <a:cs typeface="Calibri" panose="020F0502020204030204" pitchFamily="34" charset="0"/>
                </a:rPr>
                <a:t>Meaning</a:t>
              </a:r>
            </a:p>
          </p:txBody>
        </p:sp>
      </p:grpSp>
      <p:cxnSp>
        <p:nvCxnSpPr>
          <p:cNvPr id="20" name="Straight Connector 19">
            <a:extLst>
              <a:ext uri="{FF2B5EF4-FFF2-40B4-BE49-F238E27FC236}">
                <a16:creationId xmlns:a16="http://schemas.microsoft.com/office/drawing/2014/main" id="{EDCCB16C-55B3-77F7-52B1-6238CA8D0B1D}"/>
              </a:ext>
            </a:extLst>
          </p:cNvPr>
          <p:cNvCxnSpPr>
            <a:cxnSpLocks/>
          </p:cNvCxnSpPr>
          <p:nvPr/>
        </p:nvCxnSpPr>
        <p:spPr>
          <a:xfrm flipH="1">
            <a:off x="4793673" y="3208790"/>
            <a:ext cx="669344" cy="970803"/>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54EAC8-A77D-2309-A827-7EC8B5C68F53}"/>
              </a:ext>
            </a:extLst>
          </p:cNvPr>
          <p:cNvCxnSpPr>
            <a:cxnSpLocks/>
          </p:cNvCxnSpPr>
          <p:nvPr/>
        </p:nvCxnSpPr>
        <p:spPr>
          <a:xfrm>
            <a:off x="6982722" y="3206965"/>
            <a:ext cx="799064" cy="97262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C0AE810-91AC-4E9C-CFC2-6F9FE37976BF}"/>
              </a:ext>
            </a:extLst>
          </p:cNvPr>
          <p:cNvCxnSpPr>
            <a:cxnSpLocks/>
          </p:cNvCxnSpPr>
          <p:nvPr/>
        </p:nvCxnSpPr>
        <p:spPr>
          <a:xfrm flipH="1">
            <a:off x="5463017" y="5079593"/>
            <a:ext cx="1595208"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C5EFFA-3359-3A77-3A66-3E7C81C4D618}"/>
              </a:ext>
            </a:extLst>
          </p:cNvPr>
          <p:cNvSpPr txBox="1"/>
          <p:nvPr/>
        </p:nvSpPr>
        <p:spPr>
          <a:xfrm>
            <a:off x="6619476" y="939472"/>
            <a:ext cx="4742449" cy="1200329"/>
          </a:xfrm>
          <a:prstGeom prst="rect">
            <a:avLst/>
          </a:prstGeom>
          <a:noFill/>
          <a:ln w="12700">
            <a:solidFill>
              <a:srgbClr val="FFD401"/>
            </a:solidFill>
            <a:extLst>
              <a:ext uri="{C807C97D-BFC1-408E-A445-0C87EB9F89A2}">
                <ask:lineSketchStyleProps xmlns:ask="http://schemas.microsoft.com/office/drawing/2018/sketchyshapes" sd="1219033472">
                  <a:custGeom>
                    <a:avLst/>
                    <a:gdLst>
                      <a:gd name="connsiteX0" fmla="*/ 0 w 4742449"/>
                      <a:gd name="connsiteY0" fmla="*/ 0 h 1200329"/>
                      <a:gd name="connsiteX1" fmla="*/ 545382 w 4742449"/>
                      <a:gd name="connsiteY1" fmla="*/ 0 h 1200329"/>
                      <a:gd name="connsiteX2" fmla="*/ 995914 w 4742449"/>
                      <a:gd name="connsiteY2" fmla="*/ 0 h 1200329"/>
                      <a:gd name="connsiteX3" fmla="*/ 1683569 w 4742449"/>
                      <a:gd name="connsiteY3" fmla="*/ 0 h 1200329"/>
                      <a:gd name="connsiteX4" fmla="*/ 2228951 w 4742449"/>
                      <a:gd name="connsiteY4" fmla="*/ 0 h 1200329"/>
                      <a:gd name="connsiteX5" fmla="*/ 2774333 w 4742449"/>
                      <a:gd name="connsiteY5" fmla="*/ 0 h 1200329"/>
                      <a:gd name="connsiteX6" fmla="*/ 3461988 w 4742449"/>
                      <a:gd name="connsiteY6" fmla="*/ 0 h 1200329"/>
                      <a:gd name="connsiteX7" fmla="*/ 3959945 w 4742449"/>
                      <a:gd name="connsiteY7" fmla="*/ 0 h 1200329"/>
                      <a:gd name="connsiteX8" fmla="*/ 4742449 w 4742449"/>
                      <a:gd name="connsiteY8" fmla="*/ 0 h 1200329"/>
                      <a:gd name="connsiteX9" fmla="*/ 4742449 w 4742449"/>
                      <a:gd name="connsiteY9" fmla="*/ 424116 h 1200329"/>
                      <a:gd name="connsiteX10" fmla="*/ 4742449 w 4742449"/>
                      <a:gd name="connsiteY10" fmla="*/ 800219 h 1200329"/>
                      <a:gd name="connsiteX11" fmla="*/ 4742449 w 4742449"/>
                      <a:gd name="connsiteY11" fmla="*/ 1200329 h 1200329"/>
                      <a:gd name="connsiteX12" fmla="*/ 4102218 w 4742449"/>
                      <a:gd name="connsiteY12" fmla="*/ 1200329 h 1200329"/>
                      <a:gd name="connsiteX13" fmla="*/ 3414563 w 4742449"/>
                      <a:gd name="connsiteY13" fmla="*/ 1200329 h 1200329"/>
                      <a:gd name="connsiteX14" fmla="*/ 2726908 w 4742449"/>
                      <a:gd name="connsiteY14" fmla="*/ 1200329 h 1200329"/>
                      <a:gd name="connsiteX15" fmla="*/ 2228951 w 4742449"/>
                      <a:gd name="connsiteY15" fmla="*/ 1200329 h 1200329"/>
                      <a:gd name="connsiteX16" fmla="*/ 1636145 w 4742449"/>
                      <a:gd name="connsiteY16" fmla="*/ 1200329 h 1200329"/>
                      <a:gd name="connsiteX17" fmla="*/ 948490 w 4742449"/>
                      <a:gd name="connsiteY17" fmla="*/ 1200329 h 1200329"/>
                      <a:gd name="connsiteX18" fmla="*/ 0 w 4742449"/>
                      <a:gd name="connsiteY18" fmla="*/ 1200329 h 1200329"/>
                      <a:gd name="connsiteX19" fmla="*/ 0 w 4742449"/>
                      <a:gd name="connsiteY19" fmla="*/ 836229 h 1200329"/>
                      <a:gd name="connsiteX20" fmla="*/ 0 w 4742449"/>
                      <a:gd name="connsiteY20" fmla="*/ 460126 h 1200329"/>
                      <a:gd name="connsiteX21" fmla="*/ 0 w 4742449"/>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42449" h="1200329" extrusionOk="0">
                        <a:moveTo>
                          <a:pt x="0" y="0"/>
                        </a:moveTo>
                        <a:cubicBezTo>
                          <a:pt x="125156" y="-10459"/>
                          <a:pt x="296803" y="20973"/>
                          <a:pt x="545382" y="0"/>
                        </a:cubicBezTo>
                        <a:cubicBezTo>
                          <a:pt x="793961" y="-20973"/>
                          <a:pt x="896022" y="25521"/>
                          <a:pt x="995914" y="0"/>
                        </a:cubicBezTo>
                        <a:cubicBezTo>
                          <a:pt x="1095806" y="-25521"/>
                          <a:pt x="1533989" y="62698"/>
                          <a:pt x="1683569" y="0"/>
                        </a:cubicBezTo>
                        <a:cubicBezTo>
                          <a:pt x="1833149" y="-62698"/>
                          <a:pt x="2075987" y="22141"/>
                          <a:pt x="2228951" y="0"/>
                        </a:cubicBezTo>
                        <a:cubicBezTo>
                          <a:pt x="2381915" y="-22141"/>
                          <a:pt x="2590587" y="53148"/>
                          <a:pt x="2774333" y="0"/>
                        </a:cubicBezTo>
                        <a:cubicBezTo>
                          <a:pt x="2958079" y="-53148"/>
                          <a:pt x="3295969" y="42819"/>
                          <a:pt x="3461988" y="0"/>
                        </a:cubicBezTo>
                        <a:cubicBezTo>
                          <a:pt x="3628008" y="-42819"/>
                          <a:pt x="3762720" y="42982"/>
                          <a:pt x="3959945" y="0"/>
                        </a:cubicBezTo>
                        <a:cubicBezTo>
                          <a:pt x="4157170" y="-42982"/>
                          <a:pt x="4563455" y="93641"/>
                          <a:pt x="4742449" y="0"/>
                        </a:cubicBezTo>
                        <a:cubicBezTo>
                          <a:pt x="4786074" y="139432"/>
                          <a:pt x="4701497" y="324368"/>
                          <a:pt x="4742449" y="424116"/>
                        </a:cubicBezTo>
                        <a:cubicBezTo>
                          <a:pt x="4783401" y="523864"/>
                          <a:pt x="4721857" y="627513"/>
                          <a:pt x="4742449" y="800219"/>
                        </a:cubicBezTo>
                        <a:cubicBezTo>
                          <a:pt x="4763041" y="972925"/>
                          <a:pt x="4700744" y="1039944"/>
                          <a:pt x="4742449" y="1200329"/>
                        </a:cubicBezTo>
                        <a:cubicBezTo>
                          <a:pt x="4538765" y="1252215"/>
                          <a:pt x="4263124" y="1124888"/>
                          <a:pt x="4102218" y="1200329"/>
                        </a:cubicBezTo>
                        <a:cubicBezTo>
                          <a:pt x="3941312" y="1275770"/>
                          <a:pt x="3751331" y="1139694"/>
                          <a:pt x="3414563" y="1200329"/>
                        </a:cubicBezTo>
                        <a:cubicBezTo>
                          <a:pt x="3077796" y="1260964"/>
                          <a:pt x="2908954" y="1191892"/>
                          <a:pt x="2726908" y="1200329"/>
                        </a:cubicBezTo>
                        <a:cubicBezTo>
                          <a:pt x="2544862" y="1208766"/>
                          <a:pt x="2454558" y="1196392"/>
                          <a:pt x="2228951" y="1200329"/>
                        </a:cubicBezTo>
                        <a:cubicBezTo>
                          <a:pt x="2003344" y="1204266"/>
                          <a:pt x="1931440" y="1165493"/>
                          <a:pt x="1636145" y="1200329"/>
                        </a:cubicBezTo>
                        <a:cubicBezTo>
                          <a:pt x="1340850" y="1235165"/>
                          <a:pt x="1277765" y="1179830"/>
                          <a:pt x="948490" y="1200329"/>
                        </a:cubicBezTo>
                        <a:cubicBezTo>
                          <a:pt x="619215" y="1220828"/>
                          <a:pt x="249561" y="1120870"/>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k:type>
                    <ask:lineSketchNone/>
                  </ask:type>
                </ask:lineSketchStyleProps>
              </a:ext>
            </a:extLst>
          </a:ln>
        </p:spPr>
        <p:txBody>
          <a:bodyPr wrap="square" rtlCol="0">
            <a:spAutoFit/>
          </a:bodyPr>
          <a:lstStyle/>
          <a:p>
            <a:pPr algn="ctr"/>
            <a:r>
              <a:rPr lang="en-GB" sz="2400">
                <a:latin typeface="Calibri" panose="020F0502020204030204" pitchFamily="34" charset="0"/>
                <a:cs typeface="Calibri" panose="020F0502020204030204" pitchFamily="34" charset="0"/>
              </a:rPr>
              <a:t>How to soap. Appropriate frequencies for washing. Ways of feeling clean or/and dirty</a:t>
            </a:r>
          </a:p>
        </p:txBody>
      </p:sp>
      <p:sp>
        <p:nvSpPr>
          <p:cNvPr id="7" name="TextBox 6">
            <a:extLst>
              <a:ext uri="{FF2B5EF4-FFF2-40B4-BE49-F238E27FC236}">
                <a16:creationId xmlns:a16="http://schemas.microsoft.com/office/drawing/2014/main" id="{78DE81F7-1575-F9AC-2A14-0AB98A0D94FB}"/>
              </a:ext>
            </a:extLst>
          </p:cNvPr>
          <p:cNvSpPr txBox="1"/>
          <p:nvPr/>
        </p:nvSpPr>
        <p:spPr>
          <a:xfrm>
            <a:off x="8355846" y="3238542"/>
            <a:ext cx="3671455" cy="1200329"/>
          </a:xfrm>
          <a:prstGeom prst="rect">
            <a:avLst/>
          </a:prstGeom>
          <a:noFill/>
          <a:ln w="12700">
            <a:solidFill>
              <a:srgbClr val="314479"/>
            </a:solidFill>
            <a:extLst>
              <a:ext uri="{C807C97D-BFC1-408E-A445-0C87EB9F89A2}">
                <ask:lineSketchStyleProps xmlns:ask="http://schemas.microsoft.com/office/drawing/2018/sketchyshapes" sd="1219033472">
                  <a:custGeom>
                    <a:avLst/>
                    <a:gdLst>
                      <a:gd name="connsiteX0" fmla="*/ 0 w 3671455"/>
                      <a:gd name="connsiteY0" fmla="*/ 0 h 1200329"/>
                      <a:gd name="connsiteX1" fmla="*/ 487779 w 3671455"/>
                      <a:gd name="connsiteY1" fmla="*/ 0 h 1200329"/>
                      <a:gd name="connsiteX2" fmla="*/ 902129 w 3671455"/>
                      <a:gd name="connsiteY2" fmla="*/ 0 h 1200329"/>
                      <a:gd name="connsiteX3" fmla="*/ 1500052 w 3671455"/>
                      <a:gd name="connsiteY3" fmla="*/ 0 h 1200329"/>
                      <a:gd name="connsiteX4" fmla="*/ 1987831 w 3671455"/>
                      <a:gd name="connsiteY4" fmla="*/ 0 h 1200329"/>
                      <a:gd name="connsiteX5" fmla="*/ 2475610 w 3671455"/>
                      <a:gd name="connsiteY5" fmla="*/ 0 h 1200329"/>
                      <a:gd name="connsiteX6" fmla="*/ 3073532 w 3671455"/>
                      <a:gd name="connsiteY6" fmla="*/ 0 h 1200329"/>
                      <a:gd name="connsiteX7" fmla="*/ 3671455 w 3671455"/>
                      <a:gd name="connsiteY7" fmla="*/ 0 h 1200329"/>
                      <a:gd name="connsiteX8" fmla="*/ 3671455 w 3671455"/>
                      <a:gd name="connsiteY8" fmla="*/ 424116 h 1200329"/>
                      <a:gd name="connsiteX9" fmla="*/ 3671455 w 3671455"/>
                      <a:gd name="connsiteY9" fmla="*/ 800219 h 1200329"/>
                      <a:gd name="connsiteX10" fmla="*/ 3671455 w 3671455"/>
                      <a:gd name="connsiteY10" fmla="*/ 1200329 h 1200329"/>
                      <a:gd name="connsiteX11" fmla="*/ 3146961 w 3671455"/>
                      <a:gd name="connsiteY11" fmla="*/ 1200329 h 1200329"/>
                      <a:gd name="connsiteX12" fmla="*/ 2659182 w 3671455"/>
                      <a:gd name="connsiteY12" fmla="*/ 1200329 h 1200329"/>
                      <a:gd name="connsiteX13" fmla="*/ 2061260 w 3671455"/>
                      <a:gd name="connsiteY13" fmla="*/ 1200329 h 1200329"/>
                      <a:gd name="connsiteX14" fmla="*/ 1463337 w 3671455"/>
                      <a:gd name="connsiteY14" fmla="*/ 1200329 h 1200329"/>
                      <a:gd name="connsiteX15" fmla="*/ 1012273 w 3671455"/>
                      <a:gd name="connsiteY15" fmla="*/ 1200329 h 1200329"/>
                      <a:gd name="connsiteX16" fmla="*/ 487779 w 3671455"/>
                      <a:gd name="connsiteY16" fmla="*/ 1200329 h 1200329"/>
                      <a:gd name="connsiteX17" fmla="*/ 0 w 3671455"/>
                      <a:gd name="connsiteY17" fmla="*/ 1200329 h 1200329"/>
                      <a:gd name="connsiteX18" fmla="*/ 0 w 3671455"/>
                      <a:gd name="connsiteY18" fmla="*/ 800219 h 1200329"/>
                      <a:gd name="connsiteX19" fmla="*/ 0 w 3671455"/>
                      <a:gd name="connsiteY19" fmla="*/ 424116 h 1200329"/>
                      <a:gd name="connsiteX20" fmla="*/ 0 w 3671455"/>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1455" h="1200329" extrusionOk="0">
                        <a:moveTo>
                          <a:pt x="0" y="0"/>
                        </a:moveTo>
                        <a:cubicBezTo>
                          <a:pt x="196549" y="-37719"/>
                          <a:pt x="274454" y="29625"/>
                          <a:pt x="487779" y="0"/>
                        </a:cubicBezTo>
                        <a:cubicBezTo>
                          <a:pt x="701104" y="-29625"/>
                          <a:pt x="803303" y="13037"/>
                          <a:pt x="902129" y="0"/>
                        </a:cubicBezTo>
                        <a:cubicBezTo>
                          <a:pt x="1000955" y="-13037"/>
                          <a:pt x="1284870" y="1461"/>
                          <a:pt x="1500052" y="0"/>
                        </a:cubicBezTo>
                        <a:cubicBezTo>
                          <a:pt x="1715234" y="-1461"/>
                          <a:pt x="1883535" y="36720"/>
                          <a:pt x="1987831" y="0"/>
                        </a:cubicBezTo>
                        <a:cubicBezTo>
                          <a:pt x="2092127" y="-36720"/>
                          <a:pt x="2339369" y="55153"/>
                          <a:pt x="2475610" y="0"/>
                        </a:cubicBezTo>
                        <a:cubicBezTo>
                          <a:pt x="2611851" y="-55153"/>
                          <a:pt x="2842296" y="57328"/>
                          <a:pt x="3073532" y="0"/>
                        </a:cubicBezTo>
                        <a:cubicBezTo>
                          <a:pt x="3304768" y="-57328"/>
                          <a:pt x="3506038" y="38728"/>
                          <a:pt x="3671455" y="0"/>
                        </a:cubicBezTo>
                        <a:cubicBezTo>
                          <a:pt x="3698467" y="155711"/>
                          <a:pt x="3631954" y="246179"/>
                          <a:pt x="3671455" y="424116"/>
                        </a:cubicBezTo>
                        <a:cubicBezTo>
                          <a:pt x="3710956" y="602053"/>
                          <a:pt x="3654429" y="696530"/>
                          <a:pt x="3671455" y="800219"/>
                        </a:cubicBezTo>
                        <a:cubicBezTo>
                          <a:pt x="3688481" y="903908"/>
                          <a:pt x="3625746" y="1007895"/>
                          <a:pt x="3671455" y="1200329"/>
                        </a:cubicBezTo>
                        <a:cubicBezTo>
                          <a:pt x="3557773" y="1201108"/>
                          <a:pt x="3353088" y="1177252"/>
                          <a:pt x="3146961" y="1200329"/>
                        </a:cubicBezTo>
                        <a:cubicBezTo>
                          <a:pt x="2940834" y="1223406"/>
                          <a:pt x="2764799" y="1163211"/>
                          <a:pt x="2659182" y="1200329"/>
                        </a:cubicBezTo>
                        <a:cubicBezTo>
                          <a:pt x="2553565" y="1237447"/>
                          <a:pt x="2269713" y="1150183"/>
                          <a:pt x="2061260" y="1200329"/>
                        </a:cubicBezTo>
                        <a:cubicBezTo>
                          <a:pt x="1852807" y="1250475"/>
                          <a:pt x="1713132" y="1162349"/>
                          <a:pt x="1463337" y="1200329"/>
                        </a:cubicBezTo>
                        <a:cubicBezTo>
                          <a:pt x="1213542" y="1238309"/>
                          <a:pt x="1117813" y="1163802"/>
                          <a:pt x="1012273" y="1200329"/>
                        </a:cubicBezTo>
                        <a:cubicBezTo>
                          <a:pt x="906733" y="1236856"/>
                          <a:pt x="694129" y="1142869"/>
                          <a:pt x="487779" y="1200329"/>
                        </a:cubicBezTo>
                        <a:cubicBezTo>
                          <a:pt x="281429" y="1257789"/>
                          <a:pt x="178575" y="1142493"/>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2400">
                <a:latin typeface="Calibri" panose="020F0502020204030204" pitchFamily="34" charset="0"/>
                <a:cs typeface="Calibri" panose="020F0502020204030204" pitchFamily="34" charset="0"/>
              </a:rPr>
              <a:t>Private time, getting clean, waking up, getting warm, relax….</a:t>
            </a:r>
          </a:p>
        </p:txBody>
      </p:sp>
    </p:spTree>
    <p:extLst>
      <p:ext uri="{BB962C8B-B14F-4D97-AF65-F5344CB8AC3E}">
        <p14:creationId xmlns:p14="http://schemas.microsoft.com/office/powerpoint/2010/main" val="36907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676E583-24A3-4F5B-E175-4771B6AD91CB}"/>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5F74436-06F5-2A33-D3BC-66344505941A}"/>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How practices change: Elements shape each other</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FB6DB3A3-49BC-5CAF-0762-0EA8CB2162A8}"/>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E6FB60BD-029C-4867-F963-50C9391A51A3}"/>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The dynamics of social practice: Everyday life and how it changes (Shove et al. 2012)</a:t>
            </a:r>
          </a:p>
        </p:txBody>
      </p:sp>
      <p:grpSp>
        <p:nvGrpSpPr>
          <p:cNvPr id="45" name="Group 44">
            <a:extLst>
              <a:ext uri="{FF2B5EF4-FFF2-40B4-BE49-F238E27FC236}">
                <a16:creationId xmlns:a16="http://schemas.microsoft.com/office/drawing/2014/main" id="{3DC0D0E3-8BE7-94A7-C4ED-45217E90DAA6}"/>
              </a:ext>
            </a:extLst>
          </p:cNvPr>
          <p:cNvGrpSpPr/>
          <p:nvPr/>
        </p:nvGrpSpPr>
        <p:grpSpPr>
          <a:xfrm>
            <a:off x="4279900" y="2326680"/>
            <a:ext cx="5293914" cy="3358636"/>
            <a:chOff x="4279900" y="2326680"/>
            <a:chExt cx="5293914" cy="3358636"/>
          </a:xfrm>
        </p:grpSpPr>
        <p:grpSp>
          <p:nvGrpSpPr>
            <p:cNvPr id="7" name="Group 6">
              <a:extLst>
                <a:ext uri="{FF2B5EF4-FFF2-40B4-BE49-F238E27FC236}">
                  <a16:creationId xmlns:a16="http://schemas.microsoft.com/office/drawing/2014/main" id="{65B9427A-5D09-7CB9-5F17-69FD47FBA23C}"/>
                </a:ext>
              </a:extLst>
            </p:cNvPr>
            <p:cNvGrpSpPr/>
            <p:nvPr/>
          </p:nvGrpSpPr>
          <p:grpSpPr>
            <a:xfrm>
              <a:off x="4279900" y="2326680"/>
              <a:ext cx="4067353" cy="3358636"/>
              <a:chOff x="3476620" y="1629000"/>
              <a:chExt cx="5568001" cy="4355217"/>
            </a:xfrm>
          </p:grpSpPr>
          <p:sp>
            <p:nvSpPr>
              <p:cNvPr id="10" name="Oval 9">
                <a:extLst>
                  <a:ext uri="{FF2B5EF4-FFF2-40B4-BE49-F238E27FC236}">
                    <a16:creationId xmlns:a16="http://schemas.microsoft.com/office/drawing/2014/main" id="{8CE6BF8D-D96A-4A7B-201C-1EA8806F7792}"/>
                  </a:ext>
                </a:extLst>
              </p:cNvPr>
              <p:cNvSpPr>
                <a:spLocks noChangeAspect="1"/>
              </p:cNvSpPr>
              <p:nvPr/>
            </p:nvSpPr>
            <p:spPr>
              <a:xfrm>
                <a:off x="5360621" y="1629000"/>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1ED602A2-BADE-1BB4-280A-B65768D1B128}"/>
                  </a:ext>
                </a:extLst>
              </p:cNvPr>
              <p:cNvSpPr>
                <a:spLocks noChangeAspect="1"/>
              </p:cNvSpPr>
              <p:nvPr/>
            </p:nvSpPr>
            <p:spPr>
              <a:xfrm>
                <a:off x="3476620" y="4179592"/>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4" name="Oval 13">
                <a:extLst>
                  <a:ext uri="{FF2B5EF4-FFF2-40B4-BE49-F238E27FC236}">
                    <a16:creationId xmlns:a16="http://schemas.microsoft.com/office/drawing/2014/main" id="{E1F88C52-B980-C20B-8AED-2D74705B3A9F}"/>
                  </a:ext>
                </a:extLst>
              </p:cNvPr>
              <p:cNvSpPr>
                <a:spLocks noChangeAspect="1"/>
              </p:cNvSpPr>
              <p:nvPr/>
            </p:nvSpPr>
            <p:spPr>
              <a:xfrm>
                <a:off x="7244621" y="4184217"/>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AD3C85BF-F8B6-22E0-5861-F2B548B0EFC6}"/>
                </a:ext>
              </a:extLst>
            </p:cNvPr>
            <p:cNvPicPr>
              <a:picLocks noChangeAspect="1"/>
            </p:cNvPicPr>
            <p:nvPr/>
          </p:nvPicPr>
          <p:blipFill>
            <a:blip r:embed="rId4"/>
            <a:stretch>
              <a:fillRect/>
            </a:stretch>
          </p:blipFill>
          <p:spPr>
            <a:xfrm>
              <a:off x="5038507" y="3652071"/>
              <a:ext cx="665204" cy="540478"/>
            </a:xfrm>
            <a:prstGeom prst="rect">
              <a:avLst/>
            </a:prstGeom>
          </p:spPr>
        </p:pic>
        <p:pic>
          <p:nvPicPr>
            <p:cNvPr id="40" name="Picture 39">
              <a:extLst>
                <a:ext uri="{FF2B5EF4-FFF2-40B4-BE49-F238E27FC236}">
                  <a16:creationId xmlns:a16="http://schemas.microsoft.com/office/drawing/2014/main" id="{1A14315D-5ADF-7443-5651-DA0F6E3A87CF}"/>
                </a:ext>
              </a:extLst>
            </p:cNvPr>
            <p:cNvPicPr>
              <a:picLocks noChangeAspect="1"/>
            </p:cNvPicPr>
            <p:nvPr/>
          </p:nvPicPr>
          <p:blipFill>
            <a:blip r:embed="rId4"/>
            <a:stretch>
              <a:fillRect/>
            </a:stretch>
          </p:blipFill>
          <p:spPr>
            <a:xfrm>
              <a:off x="6820892" y="3652071"/>
              <a:ext cx="665204" cy="540478"/>
            </a:xfrm>
            <a:prstGeom prst="rect">
              <a:avLst/>
            </a:prstGeom>
          </p:spPr>
        </p:pic>
        <p:pic>
          <p:nvPicPr>
            <p:cNvPr id="41" name="Picture 40">
              <a:extLst>
                <a:ext uri="{FF2B5EF4-FFF2-40B4-BE49-F238E27FC236}">
                  <a16:creationId xmlns:a16="http://schemas.microsoft.com/office/drawing/2014/main" id="{B6C50BC1-9DAF-FD0D-36F3-A2B244EEB01D}"/>
                </a:ext>
              </a:extLst>
            </p:cNvPr>
            <p:cNvPicPr>
              <a:picLocks noChangeAspect="1"/>
            </p:cNvPicPr>
            <p:nvPr/>
          </p:nvPicPr>
          <p:blipFill>
            <a:blip r:embed="rId4"/>
            <a:stretch>
              <a:fillRect/>
            </a:stretch>
          </p:blipFill>
          <p:spPr>
            <a:xfrm>
              <a:off x="5980974" y="4812011"/>
              <a:ext cx="665204" cy="540478"/>
            </a:xfrm>
            <a:prstGeom prst="rect">
              <a:avLst/>
            </a:prstGeom>
          </p:spPr>
        </p:pic>
        <p:sp>
          <p:nvSpPr>
            <p:cNvPr id="42" name="TextBox 41">
              <a:extLst>
                <a:ext uri="{FF2B5EF4-FFF2-40B4-BE49-F238E27FC236}">
                  <a16:creationId xmlns:a16="http://schemas.microsoft.com/office/drawing/2014/main" id="{272DB2C5-66DD-DD51-F7ED-F3C2ABE498D0}"/>
                </a:ext>
              </a:extLst>
            </p:cNvPr>
            <p:cNvSpPr txBox="1"/>
            <p:nvPr/>
          </p:nvSpPr>
          <p:spPr>
            <a:xfrm>
              <a:off x="5805814" y="4838697"/>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Meaning</a:t>
              </a:r>
            </a:p>
          </p:txBody>
        </p:sp>
        <p:sp>
          <p:nvSpPr>
            <p:cNvPr id="43" name="TextBox 42">
              <a:extLst>
                <a:ext uri="{FF2B5EF4-FFF2-40B4-BE49-F238E27FC236}">
                  <a16:creationId xmlns:a16="http://schemas.microsoft.com/office/drawing/2014/main" id="{46582920-9A1B-853F-83FB-217F57B584F7}"/>
                </a:ext>
              </a:extLst>
            </p:cNvPr>
            <p:cNvSpPr txBox="1"/>
            <p:nvPr/>
          </p:nvSpPr>
          <p:spPr>
            <a:xfrm>
              <a:off x="4437702" y="2863193"/>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Competence</a:t>
              </a:r>
            </a:p>
          </p:txBody>
        </p:sp>
      </p:grpSp>
      <p:sp>
        <p:nvSpPr>
          <p:cNvPr id="44" name="TextBox 43">
            <a:extLst>
              <a:ext uri="{FF2B5EF4-FFF2-40B4-BE49-F238E27FC236}">
                <a16:creationId xmlns:a16="http://schemas.microsoft.com/office/drawing/2014/main" id="{76FDD778-1DB9-0E97-DFEE-B17DD5030894}"/>
              </a:ext>
            </a:extLst>
          </p:cNvPr>
          <p:cNvSpPr txBox="1"/>
          <p:nvPr/>
        </p:nvSpPr>
        <p:spPr>
          <a:xfrm>
            <a:off x="3052892" y="4837408"/>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Material</a:t>
            </a:r>
          </a:p>
        </p:txBody>
      </p:sp>
      <p:sp>
        <p:nvSpPr>
          <p:cNvPr id="4" name="TextBox 3">
            <a:extLst>
              <a:ext uri="{FF2B5EF4-FFF2-40B4-BE49-F238E27FC236}">
                <a16:creationId xmlns:a16="http://schemas.microsoft.com/office/drawing/2014/main" id="{D6CCD73A-70A8-94F9-933C-14BE9A980683}"/>
              </a:ext>
            </a:extLst>
          </p:cNvPr>
          <p:cNvSpPr txBox="1"/>
          <p:nvPr/>
        </p:nvSpPr>
        <p:spPr>
          <a:xfrm>
            <a:off x="8019712" y="2035909"/>
            <a:ext cx="4058874" cy="461665"/>
          </a:xfrm>
          <a:custGeom>
            <a:avLst/>
            <a:gdLst>
              <a:gd name="connsiteX0" fmla="*/ 0 w 4058874"/>
              <a:gd name="connsiteY0" fmla="*/ 0 h 461665"/>
              <a:gd name="connsiteX1" fmla="*/ 539250 w 4058874"/>
              <a:gd name="connsiteY1" fmla="*/ 0 h 461665"/>
              <a:gd name="connsiteX2" fmla="*/ 997323 w 4058874"/>
              <a:gd name="connsiteY2" fmla="*/ 0 h 461665"/>
              <a:gd name="connsiteX3" fmla="*/ 1658340 w 4058874"/>
              <a:gd name="connsiteY3" fmla="*/ 0 h 461665"/>
              <a:gd name="connsiteX4" fmla="*/ 2197590 w 4058874"/>
              <a:gd name="connsiteY4" fmla="*/ 0 h 461665"/>
              <a:gd name="connsiteX5" fmla="*/ 2736841 w 4058874"/>
              <a:gd name="connsiteY5" fmla="*/ 0 h 461665"/>
              <a:gd name="connsiteX6" fmla="*/ 3397857 w 4058874"/>
              <a:gd name="connsiteY6" fmla="*/ 0 h 461665"/>
              <a:gd name="connsiteX7" fmla="*/ 4058874 w 4058874"/>
              <a:gd name="connsiteY7" fmla="*/ 0 h 461665"/>
              <a:gd name="connsiteX8" fmla="*/ 4058874 w 4058874"/>
              <a:gd name="connsiteY8" fmla="*/ 461665 h 461665"/>
              <a:gd name="connsiteX9" fmla="*/ 3560212 w 4058874"/>
              <a:gd name="connsiteY9" fmla="*/ 461665 h 461665"/>
              <a:gd name="connsiteX10" fmla="*/ 2980373 w 4058874"/>
              <a:gd name="connsiteY10" fmla="*/ 461665 h 461665"/>
              <a:gd name="connsiteX11" fmla="*/ 2400534 w 4058874"/>
              <a:gd name="connsiteY11" fmla="*/ 461665 h 461665"/>
              <a:gd name="connsiteX12" fmla="*/ 1861284 w 4058874"/>
              <a:gd name="connsiteY12" fmla="*/ 461665 h 461665"/>
              <a:gd name="connsiteX13" fmla="*/ 1200267 w 4058874"/>
              <a:gd name="connsiteY13" fmla="*/ 461665 h 461665"/>
              <a:gd name="connsiteX14" fmla="*/ 539250 w 4058874"/>
              <a:gd name="connsiteY14" fmla="*/ 461665 h 461665"/>
              <a:gd name="connsiteX15" fmla="*/ 0 w 4058874"/>
              <a:gd name="connsiteY15" fmla="*/ 461665 h 461665"/>
              <a:gd name="connsiteX16" fmla="*/ 0 w 4058874"/>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8874" h="461665" extrusionOk="0">
                <a:moveTo>
                  <a:pt x="0" y="0"/>
                </a:moveTo>
                <a:cubicBezTo>
                  <a:pt x="239983" y="-13153"/>
                  <a:pt x="370309" y="44987"/>
                  <a:pt x="539250" y="0"/>
                </a:cubicBezTo>
                <a:cubicBezTo>
                  <a:pt x="708191" y="-44987"/>
                  <a:pt x="777643" y="31614"/>
                  <a:pt x="997323" y="0"/>
                </a:cubicBezTo>
                <a:cubicBezTo>
                  <a:pt x="1217003" y="-31614"/>
                  <a:pt x="1516752" y="56431"/>
                  <a:pt x="1658340" y="0"/>
                </a:cubicBezTo>
                <a:cubicBezTo>
                  <a:pt x="1799928" y="-56431"/>
                  <a:pt x="2010742" y="12663"/>
                  <a:pt x="2197590" y="0"/>
                </a:cubicBezTo>
                <a:cubicBezTo>
                  <a:pt x="2384438" y="-12663"/>
                  <a:pt x="2550954" y="14028"/>
                  <a:pt x="2736841" y="0"/>
                </a:cubicBezTo>
                <a:cubicBezTo>
                  <a:pt x="2922728" y="-14028"/>
                  <a:pt x="3192106" y="21090"/>
                  <a:pt x="3397857" y="0"/>
                </a:cubicBezTo>
                <a:cubicBezTo>
                  <a:pt x="3603608" y="-21090"/>
                  <a:pt x="3745641" y="9515"/>
                  <a:pt x="4058874" y="0"/>
                </a:cubicBezTo>
                <a:cubicBezTo>
                  <a:pt x="4064708" y="193670"/>
                  <a:pt x="4036980" y="331677"/>
                  <a:pt x="4058874" y="461665"/>
                </a:cubicBezTo>
                <a:cubicBezTo>
                  <a:pt x="3824683" y="467507"/>
                  <a:pt x="3757522" y="421811"/>
                  <a:pt x="3560212" y="461665"/>
                </a:cubicBezTo>
                <a:cubicBezTo>
                  <a:pt x="3362902" y="501519"/>
                  <a:pt x="3225704" y="401405"/>
                  <a:pt x="2980373" y="461665"/>
                </a:cubicBezTo>
                <a:cubicBezTo>
                  <a:pt x="2735042" y="521925"/>
                  <a:pt x="2616248" y="434518"/>
                  <a:pt x="2400534" y="461665"/>
                </a:cubicBezTo>
                <a:cubicBezTo>
                  <a:pt x="2184820" y="488812"/>
                  <a:pt x="2065571" y="435597"/>
                  <a:pt x="1861284" y="461665"/>
                </a:cubicBezTo>
                <a:cubicBezTo>
                  <a:pt x="1656997" y="487733"/>
                  <a:pt x="1499750" y="400435"/>
                  <a:pt x="1200267" y="461665"/>
                </a:cubicBezTo>
                <a:cubicBezTo>
                  <a:pt x="900784" y="522895"/>
                  <a:pt x="705508" y="442334"/>
                  <a:pt x="539250" y="461665"/>
                </a:cubicBezTo>
                <a:cubicBezTo>
                  <a:pt x="372992" y="480996"/>
                  <a:pt x="207644" y="416474"/>
                  <a:pt x="0" y="461665"/>
                </a:cubicBezTo>
                <a:cubicBezTo>
                  <a:pt x="-49735" y="257547"/>
                  <a:pt x="22632" y="219787"/>
                  <a:pt x="0" y="0"/>
                </a:cubicBezTo>
                <a:close/>
              </a:path>
            </a:pathLst>
          </a:custGeom>
          <a:noFill/>
          <a:ln w="12700">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GB" sz="2400" b="1">
                <a:latin typeface="Calibri" panose="020F0502020204030204" pitchFamily="34" charset="0"/>
                <a:cs typeface="Calibri" panose="020F0502020204030204" pitchFamily="34" charset="0"/>
              </a:rPr>
              <a:t>Re-configurations of elements</a:t>
            </a:r>
          </a:p>
        </p:txBody>
      </p:sp>
    </p:spTree>
    <p:extLst>
      <p:ext uri="{BB962C8B-B14F-4D97-AF65-F5344CB8AC3E}">
        <p14:creationId xmlns:p14="http://schemas.microsoft.com/office/powerpoint/2010/main" val="46117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A3219CF-628C-D1A5-B241-3E3829C7D831}"/>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6A4EB96-4C4A-A88A-7CAF-8AEEB563525F}"/>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How practices change: Elements change over time</a:t>
            </a: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26B99059-3C7C-94D3-7C80-2E72FCA7704C}"/>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4B2F187B-607C-7D45-8A7C-D24A326B409E}"/>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The dynamics of social practice: Everyday life and how it changes (Shove et al. 2012)</a:t>
            </a:r>
          </a:p>
        </p:txBody>
      </p:sp>
      <p:grpSp>
        <p:nvGrpSpPr>
          <p:cNvPr id="7" name="Group 6">
            <a:extLst>
              <a:ext uri="{FF2B5EF4-FFF2-40B4-BE49-F238E27FC236}">
                <a16:creationId xmlns:a16="http://schemas.microsoft.com/office/drawing/2014/main" id="{914C99BB-0353-D6F8-D0E3-8A49CCC860A7}"/>
              </a:ext>
            </a:extLst>
          </p:cNvPr>
          <p:cNvGrpSpPr/>
          <p:nvPr/>
        </p:nvGrpSpPr>
        <p:grpSpPr>
          <a:xfrm rot="19980268">
            <a:off x="7385843" y="1978002"/>
            <a:ext cx="4067353" cy="3358636"/>
            <a:chOff x="3476620" y="1629000"/>
            <a:chExt cx="5568001" cy="4355217"/>
          </a:xfrm>
        </p:grpSpPr>
        <p:sp>
          <p:nvSpPr>
            <p:cNvPr id="10" name="Oval 9">
              <a:extLst>
                <a:ext uri="{FF2B5EF4-FFF2-40B4-BE49-F238E27FC236}">
                  <a16:creationId xmlns:a16="http://schemas.microsoft.com/office/drawing/2014/main" id="{7E6B94C8-67B6-E73D-C010-A9D751AAB9AB}"/>
                </a:ext>
              </a:extLst>
            </p:cNvPr>
            <p:cNvSpPr>
              <a:spLocks noChangeAspect="1"/>
            </p:cNvSpPr>
            <p:nvPr/>
          </p:nvSpPr>
          <p:spPr>
            <a:xfrm>
              <a:off x="5360621" y="1629000"/>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500B1B31-A13E-37E2-32E0-97E98C31AE1A}"/>
                </a:ext>
              </a:extLst>
            </p:cNvPr>
            <p:cNvSpPr>
              <a:spLocks noChangeAspect="1"/>
            </p:cNvSpPr>
            <p:nvPr/>
          </p:nvSpPr>
          <p:spPr>
            <a:xfrm>
              <a:off x="3476620" y="4179592"/>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4" name="Oval 13">
              <a:extLst>
                <a:ext uri="{FF2B5EF4-FFF2-40B4-BE49-F238E27FC236}">
                  <a16:creationId xmlns:a16="http://schemas.microsoft.com/office/drawing/2014/main" id="{B3A5A651-895D-CC38-C97A-816A78AF892E}"/>
                </a:ext>
              </a:extLst>
            </p:cNvPr>
            <p:cNvSpPr>
              <a:spLocks noChangeAspect="1"/>
            </p:cNvSpPr>
            <p:nvPr/>
          </p:nvSpPr>
          <p:spPr>
            <a:xfrm>
              <a:off x="7244621" y="4184217"/>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B9194B49-4495-844D-23D8-280960A771D3}"/>
                </a:ext>
              </a:extLst>
            </p:cNvPr>
            <p:cNvCxnSpPr>
              <a:cxnSpLocks/>
            </p:cNvCxnSpPr>
            <p:nvPr/>
          </p:nvCxnSpPr>
          <p:spPr>
            <a:xfrm flipH="1">
              <a:off x="4793673" y="3208790"/>
              <a:ext cx="669344" cy="970803"/>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04D874-0CA0-A784-EE3C-71D2F5D66E98}"/>
                </a:ext>
              </a:extLst>
            </p:cNvPr>
            <p:cNvCxnSpPr>
              <a:cxnSpLocks/>
            </p:cNvCxnSpPr>
            <p:nvPr/>
          </p:nvCxnSpPr>
          <p:spPr>
            <a:xfrm>
              <a:off x="6982722" y="3206965"/>
              <a:ext cx="799064" cy="97262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6F5C69-8C04-B4B6-F25B-E1A9C1434243}"/>
                </a:ext>
              </a:extLst>
            </p:cNvPr>
            <p:cNvCxnSpPr>
              <a:cxnSpLocks/>
            </p:cNvCxnSpPr>
            <p:nvPr/>
          </p:nvCxnSpPr>
          <p:spPr>
            <a:xfrm flipH="1">
              <a:off x="5463017" y="5079593"/>
              <a:ext cx="1595208"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3" name="Oval 32">
            <a:extLst>
              <a:ext uri="{FF2B5EF4-FFF2-40B4-BE49-F238E27FC236}">
                <a16:creationId xmlns:a16="http://schemas.microsoft.com/office/drawing/2014/main" id="{4143E8E2-E836-C8F7-4F41-383DF1C4B315}"/>
              </a:ext>
            </a:extLst>
          </p:cNvPr>
          <p:cNvSpPr>
            <a:spLocks noChangeAspect="1"/>
          </p:cNvSpPr>
          <p:nvPr/>
        </p:nvSpPr>
        <p:spPr>
          <a:xfrm rot="19980268">
            <a:off x="3856840" y="2364505"/>
            <a:ext cx="900000" cy="950133"/>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9C5921E8-F21F-B91F-1478-8CA53EE1397C}"/>
              </a:ext>
            </a:extLst>
          </p:cNvPr>
          <p:cNvSpPr>
            <a:spLocks noChangeAspect="1"/>
          </p:cNvSpPr>
          <p:nvPr/>
        </p:nvSpPr>
        <p:spPr>
          <a:xfrm rot="19980268">
            <a:off x="1325536" y="2424619"/>
            <a:ext cx="900000" cy="950133"/>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FD5DE24-EED5-2226-8E99-5E08915B90B1}"/>
              </a:ext>
            </a:extLst>
          </p:cNvPr>
          <p:cNvSpPr txBox="1"/>
          <p:nvPr/>
        </p:nvSpPr>
        <p:spPr>
          <a:xfrm>
            <a:off x="-10817" y="2110168"/>
            <a:ext cx="3768000" cy="369332"/>
          </a:xfrm>
          <a:prstGeom prst="rect">
            <a:avLst/>
          </a:prstGeom>
          <a:noFill/>
        </p:spPr>
        <p:txBody>
          <a:bodyPr wrap="square">
            <a:spAutoFit/>
          </a:bodyPr>
          <a:lstStyle/>
          <a:p>
            <a:pPr algn="ctr"/>
            <a:r>
              <a:rPr lang="en-GB" sz="1800">
                <a:solidFill>
                  <a:schemeClr val="tx1"/>
                </a:solidFill>
                <a:latin typeface="Calibri" panose="020F0502020204030204" pitchFamily="34" charset="0"/>
                <a:cs typeface="Calibri" panose="020F0502020204030204" pitchFamily="34" charset="0"/>
              </a:rPr>
              <a:t>Meaning 1</a:t>
            </a:r>
          </a:p>
        </p:txBody>
      </p:sp>
      <p:sp>
        <p:nvSpPr>
          <p:cNvPr id="4" name="Oval 3">
            <a:extLst>
              <a:ext uri="{FF2B5EF4-FFF2-40B4-BE49-F238E27FC236}">
                <a16:creationId xmlns:a16="http://schemas.microsoft.com/office/drawing/2014/main" id="{631A1D82-1E3E-D130-C9B5-213054C79BA7}"/>
              </a:ext>
            </a:extLst>
          </p:cNvPr>
          <p:cNvSpPr>
            <a:spLocks noChangeAspect="1"/>
          </p:cNvSpPr>
          <p:nvPr/>
        </p:nvSpPr>
        <p:spPr>
          <a:xfrm>
            <a:off x="635994" y="4850270"/>
            <a:ext cx="900000" cy="950133"/>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4D7D7E4D-6C34-A2B7-4C93-FEA25E5AAAD6}"/>
              </a:ext>
            </a:extLst>
          </p:cNvPr>
          <p:cNvSpPr>
            <a:spLocks noChangeAspect="1"/>
          </p:cNvSpPr>
          <p:nvPr/>
        </p:nvSpPr>
        <p:spPr>
          <a:xfrm>
            <a:off x="3785297" y="5076433"/>
            <a:ext cx="900000" cy="950133"/>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0211C45-3A7E-7514-6B48-203E5B708A7F}"/>
              </a:ext>
            </a:extLst>
          </p:cNvPr>
          <p:cNvSpPr txBox="1"/>
          <p:nvPr/>
        </p:nvSpPr>
        <p:spPr>
          <a:xfrm>
            <a:off x="2453149" y="2038854"/>
            <a:ext cx="3768000" cy="369332"/>
          </a:xfrm>
          <a:prstGeom prst="rect">
            <a:avLst/>
          </a:prstGeom>
          <a:noFill/>
        </p:spPr>
        <p:txBody>
          <a:bodyPr wrap="square">
            <a:spAutoFit/>
          </a:bodyPr>
          <a:lstStyle/>
          <a:p>
            <a:pPr algn="ctr"/>
            <a:r>
              <a:rPr lang="en-GB" sz="1800">
                <a:solidFill>
                  <a:schemeClr val="tx1"/>
                </a:solidFill>
                <a:latin typeface="Calibri" panose="020F0502020204030204" pitchFamily="34" charset="0"/>
                <a:cs typeface="Calibri" panose="020F0502020204030204" pitchFamily="34" charset="0"/>
              </a:rPr>
              <a:t>Meaning 2</a:t>
            </a:r>
          </a:p>
        </p:txBody>
      </p:sp>
      <p:sp>
        <p:nvSpPr>
          <p:cNvPr id="18" name="TextBox 17">
            <a:extLst>
              <a:ext uri="{FF2B5EF4-FFF2-40B4-BE49-F238E27FC236}">
                <a16:creationId xmlns:a16="http://schemas.microsoft.com/office/drawing/2014/main" id="{312B1AD2-4F5F-8096-2A4D-A3D4AD0D2525}"/>
              </a:ext>
            </a:extLst>
          </p:cNvPr>
          <p:cNvSpPr txBox="1"/>
          <p:nvPr/>
        </p:nvSpPr>
        <p:spPr>
          <a:xfrm>
            <a:off x="3260360" y="4682325"/>
            <a:ext cx="2212880" cy="369332"/>
          </a:xfrm>
          <a:prstGeom prst="rect">
            <a:avLst/>
          </a:prstGeom>
          <a:noFill/>
        </p:spPr>
        <p:txBody>
          <a:bodyPr wrap="square">
            <a:spAutoFit/>
          </a:bodyPr>
          <a:lstStyle/>
          <a:p>
            <a:pPr algn="ctr"/>
            <a:r>
              <a:rPr lang="en-GB" sz="1800">
                <a:solidFill>
                  <a:schemeClr val="tx1"/>
                </a:solidFill>
                <a:latin typeface="Calibri" panose="020F0502020204030204" pitchFamily="34" charset="0"/>
                <a:cs typeface="Calibri" panose="020F0502020204030204" pitchFamily="34" charset="0"/>
              </a:rPr>
              <a:t>Competence 2</a:t>
            </a:r>
          </a:p>
        </p:txBody>
      </p:sp>
      <p:sp>
        <p:nvSpPr>
          <p:cNvPr id="23" name="Oval 22">
            <a:extLst>
              <a:ext uri="{FF2B5EF4-FFF2-40B4-BE49-F238E27FC236}">
                <a16:creationId xmlns:a16="http://schemas.microsoft.com/office/drawing/2014/main" id="{BFBAF820-0340-C8B9-393A-7C0464B30CE7}"/>
              </a:ext>
            </a:extLst>
          </p:cNvPr>
          <p:cNvSpPr>
            <a:spLocks noChangeAspect="1"/>
          </p:cNvSpPr>
          <p:nvPr/>
        </p:nvSpPr>
        <p:spPr>
          <a:xfrm rot="19980268">
            <a:off x="2498182" y="3814642"/>
            <a:ext cx="900000" cy="950133"/>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4" name="TextBox 23">
            <a:extLst>
              <a:ext uri="{FF2B5EF4-FFF2-40B4-BE49-F238E27FC236}">
                <a16:creationId xmlns:a16="http://schemas.microsoft.com/office/drawing/2014/main" id="{20332408-7C99-77E4-E9BF-A857BE985A00}"/>
              </a:ext>
            </a:extLst>
          </p:cNvPr>
          <p:cNvSpPr txBox="1"/>
          <p:nvPr/>
        </p:nvSpPr>
        <p:spPr>
          <a:xfrm>
            <a:off x="1946244" y="3320611"/>
            <a:ext cx="2212880" cy="369332"/>
          </a:xfrm>
          <a:prstGeom prst="rect">
            <a:avLst/>
          </a:prstGeom>
          <a:noFill/>
        </p:spPr>
        <p:txBody>
          <a:bodyPr wrap="square">
            <a:spAutoFit/>
          </a:bodyPr>
          <a:lstStyle/>
          <a:p>
            <a:pPr algn="ctr"/>
            <a:r>
              <a:rPr lang="en-GB" sz="1800">
                <a:solidFill>
                  <a:schemeClr val="tx1"/>
                </a:solidFill>
                <a:latin typeface="Calibri" panose="020F0502020204030204" pitchFamily="34" charset="0"/>
                <a:cs typeface="Calibri" panose="020F0502020204030204" pitchFamily="34" charset="0"/>
              </a:rPr>
              <a:t>Material 1</a:t>
            </a:r>
          </a:p>
        </p:txBody>
      </p:sp>
      <p:sp>
        <p:nvSpPr>
          <p:cNvPr id="25" name="Oval 24">
            <a:extLst>
              <a:ext uri="{FF2B5EF4-FFF2-40B4-BE49-F238E27FC236}">
                <a16:creationId xmlns:a16="http://schemas.microsoft.com/office/drawing/2014/main" id="{BA40A6B2-A5FD-0B86-F174-082CEE2B84D9}"/>
              </a:ext>
            </a:extLst>
          </p:cNvPr>
          <p:cNvSpPr>
            <a:spLocks noChangeAspect="1"/>
          </p:cNvSpPr>
          <p:nvPr/>
        </p:nvSpPr>
        <p:spPr>
          <a:xfrm rot="19980268">
            <a:off x="5349543" y="3572575"/>
            <a:ext cx="900000" cy="950133"/>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6" name="TextBox 25">
            <a:extLst>
              <a:ext uri="{FF2B5EF4-FFF2-40B4-BE49-F238E27FC236}">
                <a16:creationId xmlns:a16="http://schemas.microsoft.com/office/drawing/2014/main" id="{A4679A4F-CB44-12A7-20C4-B0DF2C7420B0}"/>
              </a:ext>
            </a:extLst>
          </p:cNvPr>
          <p:cNvSpPr txBox="1"/>
          <p:nvPr/>
        </p:nvSpPr>
        <p:spPr>
          <a:xfrm>
            <a:off x="4776584" y="3238748"/>
            <a:ext cx="2212880" cy="369332"/>
          </a:xfrm>
          <a:prstGeom prst="rect">
            <a:avLst/>
          </a:prstGeom>
          <a:noFill/>
        </p:spPr>
        <p:txBody>
          <a:bodyPr wrap="square">
            <a:spAutoFit/>
          </a:bodyPr>
          <a:lstStyle/>
          <a:p>
            <a:pPr algn="ctr"/>
            <a:r>
              <a:rPr lang="en-GB" sz="1800">
                <a:solidFill>
                  <a:schemeClr val="tx1"/>
                </a:solidFill>
                <a:latin typeface="Calibri" panose="020F0502020204030204" pitchFamily="34" charset="0"/>
                <a:cs typeface="Calibri" panose="020F0502020204030204" pitchFamily="34" charset="0"/>
              </a:rPr>
              <a:t>Material 2</a:t>
            </a:r>
          </a:p>
        </p:txBody>
      </p:sp>
      <p:cxnSp>
        <p:nvCxnSpPr>
          <p:cNvPr id="27" name="Straight Connector 26">
            <a:extLst>
              <a:ext uri="{FF2B5EF4-FFF2-40B4-BE49-F238E27FC236}">
                <a16:creationId xmlns:a16="http://schemas.microsoft.com/office/drawing/2014/main" id="{F501A416-9DC3-1C06-2200-88415ED2AD61}"/>
              </a:ext>
            </a:extLst>
          </p:cNvPr>
          <p:cNvCxnSpPr>
            <a:cxnSpLocks/>
          </p:cNvCxnSpPr>
          <p:nvPr/>
        </p:nvCxnSpPr>
        <p:spPr>
          <a:xfrm flipH="1">
            <a:off x="1017808" y="3522019"/>
            <a:ext cx="438507" cy="1274505"/>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195734-B3CD-A75A-D4FA-47A4CAE08CDA}"/>
              </a:ext>
            </a:extLst>
          </p:cNvPr>
          <p:cNvCxnSpPr>
            <a:cxnSpLocks/>
          </p:cNvCxnSpPr>
          <p:nvPr/>
        </p:nvCxnSpPr>
        <p:spPr>
          <a:xfrm>
            <a:off x="2033801" y="3442009"/>
            <a:ext cx="427872" cy="368847"/>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CD46EE-BDBE-8D9D-E8BD-115549223940}"/>
              </a:ext>
            </a:extLst>
          </p:cNvPr>
          <p:cNvCxnSpPr>
            <a:cxnSpLocks/>
          </p:cNvCxnSpPr>
          <p:nvPr/>
        </p:nvCxnSpPr>
        <p:spPr>
          <a:xfrm flipH="1">
            <a:off x="1560495" y="4480955"/>
            <a:ext cx="829608" cy="52560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CB7232C-3CB2-77E6-F990-1ABEACF69289}"/>
              </a:ext>
            </a:extLst>
          </p:cNvPr>
          <p:cNvCxnSpPr>
            <a:cxnSpLocks/>
          </p:cNvCxnSpPr>
          <p:nvPr/>
        </p:nvCxnSpPr>
        <p:spPr>
          <a:xfrm flipV="1">
            <a:off x="2613417" y="2760679"/>
            <a:ext cx="921837" cy="7571"/>
          </a:xfrm>
          <a:prstGeom prst="line">
            <a:avLst/>
          </a:prstGeom>
          <a:ln w="317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1850F95-3727-2860-E5F1-E912B0A3082B}"/>
              </a:ext>
            </a:extLst>
          </p:cNvPr>
          <p:cNvCxnSpPr>
            <a:cxnSpLocks/>
          </p:cNvCxnSpPr>
          <p:nvPr/>
        </p:nvCxnSpPr>
        <p:spPr>
          <a:xfrm>
            <a:off x="4687925" y="3305082"/>
            <a:ext cx="590748" cy="313863"/>
          </a:xfrm>
          <a:prstGeom prst="line">
            <a:avLst/>
          </a:prstGeom>
          <a:ln w="317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8B60523-B64B-5426-D62D-AC9D88E48DC2}"/>
              </a:ext>
            </a:extLst>
          </p:cNvPr>
          <p:cNvCxnSpPr>
            <a:cxnSpLocks/>
          </p:cNvCxnSpPr>
          <p:nvPr/>
        </p:nvCxnSpPr>
        <p:spPr>
          <a:xfrm flipV="1">
            <a:off x="4943501" y="4757736"/>
            <a:ext cx="734953" cy="722898"/>
          </a:xfrm>
          <a:prstGeom prst="line">
            <a:avLst/>
          </a:prstGeom>
          <a:ln w="317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ED39EB-F156-FF4B-7683-ED50CE405075}"/>
              </a:ext>
            </a:extLst>
          </p:cNvPr>
          <p:cNvCxnSpPr>
            <a:cxnSpLocks/>
          </p:cNvCxnSpPr>
          <p:nvPr/>
        </p:nvCxnSpPr>
        <p:spPr>
          <a:xfrm flipV="1">
            <a:off x="3804211" y="4232323"/>
            <a:ext cx="921837" cy="7571"/>
          </a:xfrm>
          <a:prstGeom prst="line">
            <a:avLst/>
          </a:prstGeom>
          <a:ln w="3175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C7E13A-5DAF-D9C7-286F-232181E5E5CD}"/>
              </a:ext>
            </a:extLst>
          </p:cNvPr>
          <p:cNvCxnSpPr>
            <a:cxnSpLocks/>
          </p:cNvCxnSpPr>
          <p:nvPr/>
        </p:nvCxnSpPr>
        <p:spPr>
          <a:xfrm>
            <a:off x="2109135" y="5238810"/>
            <a:ext cx="1466850" cy="0"/>
          </a:xfrm>
          <a:prstGeom prst="line">
            <a:avLst/>
          </a:prstGeom>
          <a:ln w="3175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69C1D50-B28A-E0FE-3F7D-F4A4AAE10856}"/>
              </a:ext>
            </a:extLst>
          </p:cNvPr>
          <p:cNvSpPr txBox="1"/>
          <p:nvPr/>
        </p:nvSpPr>
        <p:spPr>
          <a:xfrm rot="19809233">
            <a:off x="9391425" y="4869478"/>
            <a:ext cx="2116037" cy="738664"/>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Elements change over time and re-configure practice</a:t>
            </a:r>
          </a:p>
        </p:txBody>
      </p:sp>
      <p:sp>
        <p:nvSpPr>
          <p:cNvPr id="17" name="TextBox 16">
            <a:extLst>
              <a:ext uri="{FF2B5EF4-FFF2-40B4-BE49-F238E27FC236}">
                <a16:creationId xmlns:a16="http://schemas.microsoft.com/office/drawing/2014/main" id="{8DA7F73C-3A2E-0E7B-56D5-22D66CDF3651}"/>
              </a:ext>
            </a:extLst>
          </p:cNvPr>
          <p:cNvSpPr txBox="1"/>
          <p:nvPr/>
        </p:nvSpPr>
        <p:spPr>
          <a:xfrm>
            <a:off x="236481" y="4284915"/>
            <a:ext cx="1562654" cy="369332"/>
          </a:xfrm>
          <a:prstGeom prst="rect">
            <a:avLst/>
          </a:prstGeom>
          <a:solidFill>
            <a:schemeClr val="bg1"/>
          </a:solidFill>
        </p:spPr>
        <p:txBody>
          <a:bodyPr wrap="square">
            <a:spAutoFit/>
          </a:bodyPr>
          <a:lstStyle/>
          <a:p>
            <a:pPr algn="ctr"/>
            <a:r>
              <a:rPr lang="en-GB" sz="1800">
                <a:solidFill>
                  <a:schemeClr val="tx1"/>
                </a:solidFill>
                <a:latin typeface="Calibri" panose="020F0502020204030204" pitchFamily="34" charset="0"/>
                <a:cs typeface="Calibri" panose="020F0502020204030204" pitchFamily="34" charset="0"/>
              </a:rPr>
              <a:t>Competence 1</a:t>
            </a:r>
          </a:p>
        </p:txBody>
      </p:sp>
    </p:spTree>
    <p:extLst>
      <p:ext uri="{BB962C8B-B14F-4D97-AF65-F5344CB8AC3E}">
        <p14:creationId xmlns:p14="http://schemas.microsoft.com/office/powerpoint/2010/main" val="266232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734B373-9BE2-37AC-AD24-CC113FF3CDE7}"/>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368DFF3-2711-C3BB-DC82-FD459C043C74}"/>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How practices change: Elements between practices </a:t>
            </a:r>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C0B9739A-65CC-00A1-86DD-B240BF1789F4}"/>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3A90D026-49A7-3774-F911-423769F3BCEA}"/>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The dynamics of social practice: Everyday life and how it changes (Shove et al. 2012)</a:t>
            </a:r>
          </a:p>
        </p:txBody>
      </p:sp>
      <p:grpSp>
        <p:nvGrpSpPr>
          <p:cNvPr id="13" name="Group 12">
            <a:extLst>
              <a:ext uri="{FF2B5EF4-FFF2-40B4-BE49-F238E27FC236}">
                <a16:creationId xmlns:a16="http://schemas.microsoft.com/office/drawing/2014/main" id="{34186D28-8CB5-885B-C8BF-74126A8B6126}"/>
              </a:ext>
            </a:extLst>
          </p:cNvPr>
          <p:cNvGrpSpPr/>
          <p:nvPr/>
        </p:nvGrpSpPr>
        <p:grpSpPr>
          <a:xfrm>
            <a:off x="1263807" y="1614239"/>
            <a:ext cx="9983495" cy="5243761"/>
            <a:chOff x="1270157" y="1420276"/>
            <a:chExt cx="9983495" cy="5243761"/>
          </a:xfrm>
        </p:grpSpPr>
        <p:grpSp>
          <p:nvGrpSpPr>
            <p:cNvPr id="26" name="Group 25">
              <a:extLst>
                <a:ext uri="{FF2B5EF4-FFF2-40B4-BE49-F238E27FC236}">
                  <a16:creationId xmlns:a16="http://schemas.microsoft.com/office/drawing/2014/main" id="{EA11D6BF-6BC6-7C25-32DD-1657D66A3319}"/>
                </a:ext>
              </a:extLst>
            </p:cNvPr>
            <p:cNvGrpSpPr/>
            <p:nvPr/>
          </p:nvGrpSpPr>
          <p:grpSpPr>
            <a:xfrm>
              <a:off x="1478602" y="2152465"/>
              <a:ext cx="8589936" cy="3578281"/>
              <a:chOff x="1478602" y="2152465"/>
              <a:chExt cx="8589936" cy="3578281"/>
            </a:xfrm>
          </p:grpSpPr>
          <p:grpSp>
            <p:nvGrpSpPr>
              <p:cNvPr id="9" name="Group 8">
                <a:extLst>
                  <a:ext uri="{FF2B5EF4-FFF2-40B4-BE49-F238E27FC236}">
                    <a16:creationId xmlns:a16="http://schemas.microsoft.com/office/drawing/2014/main" id="{809D7EF1-4A7A-34EB-9D79-0C078771DF11}"/>
                  </a:ext>
                </a:extLst>
              </p:cNvPr>
              <p:cNvGrpSpPr/>
              <p:nvPr/>
            </p:nvGrpSpPr>
            <p:grpSpPr>
              <a:xfrm rot="9195839">
                <a:off x="5363404" y="2152465"/>
                <a:ext cx="4067353" cy="3358636"/>
                <a:chOff x="3476620" y="1629000"/>
                <a:chExt cx="5568001" cy="4355217"/>
              </a:xfrm>
            </p:grpSpPr>
            <p:sp>
              <p:nvSpPr>
                <p:cNvPr id="15" name="Oval 14">
                  <a:extLst>
                    <a:ext uri="{FF2B5EF4-FFF2-40B4-BE49-F238E27FC236}">
                      <a16:creationId xmlns:a16="http://schemas.microsoft.com/office/drawing/2014/main" id="{C2E7C369-4787-1682-E15F-57B13762A3FB}"/>
                    </a:ext>
                  </a:extLst>
                </p:cNvPr>
                <p:cNvSpPr>
                  <a:spLocks noChangeAspect="1"/>
                </p:cNvSpPr>
                <p:nvPr/>
              </p:nvSpPr>
              <p:spPr>
                <a:xfrm>
                  <a:off x="5360621" y="1629000"/>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ABB828BA-49FD-ED87-CE19-D99E5684110C}"/>
                    </a:ext>
                  </a:extLst>
                </p:cNvPr>
                <p:cNvSpPr>
                  <a:spLocks noChangeAspect="1"/>
                </p:cNvSpPr>
                <p:nvPr/>
              </p:nvSpPr>
              <p:spPr>
                <a:xfrm>
                  <a:off x="3476620" y="4179592"/>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7" name="Oval 16">
                  <a:extLst>
                    <a:ext uri="{FF2B5EF4-FFF2-40B4-BE49-F238E27FC236}">
                      <a16:creationId xmlns:a16="http://schemas.microsoft.com/office/drawing/2014/main" id="{8D1BC3C1-F3EF-BD66-4454-F8A51F4A49E5}"/>
                    </a:ext>
                  </a:extLst>
                </p:cNvPr>
                <p:cNvSpPr>
                  <a:spLocks noChangeAspect="1"/>
                </p:cNvSpPr>
                <p:nvPr/>
              </p:nvSpPr>
              <p:spPr>
                <a:xfrm>
                  <a:off x="7244621" y="4184217"/>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3748FD59-F661-BBC6-BD91-7AF482B1C670}"/>
                    </a:ext>
                  </a:extLst>
                </p:cNvPr>
                <p:cNvCxnSpPr>
                  <a:cxnSpLocks/>
                </p:cNvCxnSpPr>
                <p:nvPr/>
              </p:nvCxnSpPr>
              <p:spPr>
                <a:xfrm flipH="1">
                  <a:off x="4793673" y="3208790"/>
                  <a:ext cx="669344" cy="970803"/>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6BE152-F26E-D39B-39A7-437B250EECD5}"/>
                    </a:ext>
                  </a:extLst>
                </p:cNvPr>
                <p:cNvCxnSpPr>
                  <a:cxnSpLocks/>
                </p:cNvCxnSpPr>
                <p:nvPr/>
              </p:nvCxnSpPr>
              <p:spPr>
                <a:xfrm>
                  <a:off x="6982722" y="3206965"/>
                  <a:ext cx="799064" cy="97262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003DC8-B5CD-E6C8-2DD0-1307B1ECC616}"/>
                    </a:ext>
                  </a:extLst>
                </p:cNvPr>
                <p:cNvCxnSpPr>
                  <a:cxnSpLocks/>
                </p:cNvCxnSpPr>
                <p:nvPr/>
              </p:nvCxnSpPr>
              <p:spPr>
                <a:xfrm flipH="1">
                  <a:off x="5463017" y="5079593"/>
                  <a:ext cx="1595208"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C142C2F6-847F-9DC7-A122-3191F1790904}"/>
                  </a:ext>
                </a:extLst>
              </p:cNvPr>
              <p:cNvSpPr txBox="1"/>
              <p:nvPr/>
            </p:nvSpPr>
            <p:spPr>
              <a:xfrm>
                <a:off x="5991354" y="4543691"/>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Competence</a:t>
                </a:r>
              </a:p>
            </p:txBody>
          </p:sp>
          <p:sp>
            <p:nvSpPr>
              <p:cNvPr id="25" name="TextBox 24">
                <a:extLst>
                  <a:ext uri="{FF2B5EF4-FFF2-40B4-BE49-F238E27FC236}">
                    <a16:creationId xmlns:a16="http://schemas.microsoft.com/office/drawing/2014/main" id="{59FE7250-3A44-3C0F-BC17-30C674810DA5}"/>
                  </a:ext>
                </a:extLst>
              </p:cNvPr>
              <p:cNvSpPr txBox="1"/>
              <p:nvPr/>
            </p:nvSpPr>
            <p:spPr>
              <a:xfrm flipH="1">
                <a:off x="6300538" y="2211754"/>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Material</a:t>
                </a:r>
              </a:p>
            </p:txBody>
          </p:sp>
          <p:grpSp>
            <p:nvGrpSpPr>
              <p:cNvPr id="7" name="Group 6">
                <a:extLst>
                  <a:ext uri="{FF2B5EF4-FFF2-40B4-BE49-F238E27FC236}">
                    <a16:creationId xmlns:a16="http://schemas.microsoft.com/office/drawing/2014/main" id="{8F75F28C-20B1-18CB-D3E8-32600238529B}"/>
                  </a:ext>
                </a:extLst>
              </p:cNvPr>
              <p:cNvGrpSpPr/>
              <p:nvPr/>
            </p:nvGrpSpPr>
            <p:grpSpPr>
              <a:xfrm rot="18912299">
                <a:off x="2023113" y="2175165"/>
                <a:ext cx="4067353" cy="3358636"/>
                <a:chOff x="3476620" y="1629000"/>
                <a:chExt cx="5568001" cy="4355217"/>
              </a:xfrm>
            </p:grpSpPr>
            <p:sp>
              <p:nvSpPr>
                <p:cNvPr id="10" name="Oval 9">
                  <a:extLst>
                    <a:ext uri="{FF2B5EF4-FFF2-40B4-BE49-F238E27FC236}">
                      <a16:creationId xmlns:a16="http://schemas.microsoft.com/office/drawing/2014/main" id="{9F8F12CB-56EC-BE32-CF48-4F6B1D0161B2}"/>
                    </a:ext>
                  </a:extLst>
                </p:cNvPr>
                <p:cNvSpPr>
                  <a:spLocks noChangeAspect="1"/>
                </p:cNvSpPr>
                <p:nvPr/>
              </p:nvSpPr>
              <p:spPr>
                <a:xfrm>
                  <a:off x="5360621" y="1629000"/>
                  <a:ext cx="1800000" cy="1800000"/>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11" name="Oval 10">
                  <a:extLst>
                    <a:ext uri="{FF2B5EF4-FFF2-40B4-BE49-F238E27FC236}">
                      <a16:creationId xmlns:a16="http://schemas.microsoft.com/office/drawing/2014/main" id="{639BCC88-9EFC-9FF7-6F15-BCD176CE2245}"/>
                    </a:ext>
                  </a:extLst>
                </p:cNvPr>
                <p:cNvSpPr>
                  <a:spLocks noChangeAspect="1"/>
                </p:cNvSpPr>
                <p:nvPr/>
              </p:nvSpPr>
              <p:spPr>
                <a:xfrm>
                  <a:off x="3476620" y="4179592"/>
                  <a:ext cx="1800000" cy="1800000"/>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4" name="Oval 13">
                  <a:extLst>
                    <a:ext uri="{FF2B5EF4-FFF2-40B4-BE49-F238E27FC236}">
                      <a16:creationId xmlns:a16="http://schemas.microsoft.com/office/drawing/2014/main" id="{CD9F30FA-95F1-A93C-AF18-6242AC976C6A}"/>
                    </a:ext>
                  </a:extLst>
                </p:cNvPr>
                <p:cNvSpPr>
                  <a:spLocks noChangeAspect="1"/>
                </p:cNvSpPr>
                <p:nvPr/>
              </p:nvSpPr>
              <p:spPr>
                <a:xfrm>
                  <a:off x="7244621" y="4184217"/>
                  <a:ext cx="1800000" cy="1800000"/>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44DCBF69-5835-94E5-39B2-628136F4108B}"/>
                    </a:ext>
                  </a:extLst>
                </p:cNvPr>
                <p:cNvCxnSpPr>
                  <a:cxnSpLocks/>
                </p:cNvCxnSpPr>
                <p:nvPr/>
              </p:nvCxnSpPr>
              <p:spPr>
                <a:xfrm flipH="1">
                  <a:off x="4793673" y="3208790"/>
                  <a:ext cx="669344" cy="970803"/>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609A3F-E999-36F8-6935-F9A3E36777BF}"/>
                    </a:ext>
                  </a:extLst>
                </p:cNvPr>
                <p:cNvCxnSpPr>
                  <a:cxnSpLocks/>
                </p:cNvCxnSpPr>
                <p:nvPr/>
              </p:nvCxnSpPr>
              <p:spPr>
                <a:xfrm>
                  <a:off x="6982722" y="3206965"/>
                  <a:ext cx="799064" cy="97262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40A016-E09E-A34D-348E-480AB95B74DA}"/>
                    </a:ext>
                  </a:extLst>
                </p:cNvPr>
                <p:cNvCxnSpPr>
                  <a:cxnSpLocks/>
                </p:cNvCxnSpPr>
                <p:nvPr/>
              </p:nvCxnSpPr>
              <p:spPr>
                <a:xfrm flipH="1">
                  <a:off x="5463017" y="5079593"/>
                  <a:ext cx="1595208"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EAFD9541-81E5-7B64-CDF3-59601E49631D}"/>
                  </a:ext>
                </a:extLst>
              </p:cNvPr>
              <p:cNvSpPr txBox="1"/>
              <p:nvPr/>
            </p:nvSpPr>
            <p:spPr>
              <a:xfrm>
                <a:off x="3845991" y="3405784"/>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Meaning</a:t>
                </a:r>
              </a:p>
            </p:txBody>
          </p:sp>
          <p:sp>
            <p:nvSpPr>
              <p:cNvPr id="4" name="TextBox 3">
                <a:extLst>
                  <a:ext uri="{FF2B5EF4-FFF2-40B4-BE49-F238E27FC236}">
                    <a16:creationId xmlns:a16="http://schemas.microsoft.com/office/drawing/2014/main" id="{ED80B0E9-E24D-3A0D-60CA-F1D902968275}"/>
                  </a:ext>
                </a:extLst>
              </p:cNvPr>
              <p:cNvSpPr txBox="1"/>
              <p:nvPr/>
            </p:nvSpPr>
            <p:spPr>
              <a:xfrm>
                <a:off x="1478602" y="2974515"/>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Competence</a:t>
                </a:r>
              </a:p>
            </p:txBody>
          </p:sp>
          <p:sp>
            <p:nvSpPr>
              <p:cNvPr id="6" name="TextBox 5">
                <a:extLst>
                  <a:ext uri="{FF2B5EF4-FFF2-40B4-BE49-F238E27FC236}">
                    <a16:creationId xmlns:a16="http://schemas.microsoft.com/office/drawing/2014/main" id="{94A71AE5-584D-66EB-88E5-C3C7A6463BD2}"/>
                  </a:ext>
                </a:extLst>
              </p:cNvPr>
              <p:cNvSpPr txBox="1"/>
              <p:nvPr/>
            </p:nvSpPr>
            <p:spPr>
              <a:xfrm>
                <a:off x="1887841" y="5361414"/>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Material</a:t>
                </a:r>
              </a:p>
            </p:txBody>
          </p:sp>
        </p:grpSp>
        <p:sp>
          <p:nvSpPr>
            <p:cNvPr id="27" name="Oval 26">
              <a:extLst>
                <a:ext uri="{FF2B5EF4-FFF2-40B4-BE49-F238E27FC236}">
                  <a16:creationId xmlns:a16="http://schemas.microsoft.com/office/drawing/2014/main" id="{09C4B046-4BA6-89AF-005B-864F9764D739}"/>
                </a:ext>
              </a:extLst>
            </p:cNvPr>
            <p:cNvSpPr/>
            <p:nvPr/>
          </p:nvSpPr>
          <p:spPr>
            <a:xfrm>
              <a:off x="1794772" y="1842655"/>
              <a:ext cx="5178130" cy="4821382"/>
            </a:xfrm>
            <a:prstGeom prst="ellipse">
              <a:avLst/>
            </a:prstGeom>
            <a:noFill/>
            <a:ln w="12700">
              <a:solidFill>
                <a:srgbClr val="000000">
                  <a:alpha val="54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8" name="Oval 27">
              <a:extLst>
                <a:ext uri="{FF2B5EF4-FFF2-40B4-BE49-F238E27FC236}">
                  <a16:creationId xmlns:a16="http://schemas.microsoft.com/office/drawing/2014/main" id="{3B97DB62-2B9F-BC53-7FF9-F86F306AED9A}"/>
                </a:ext>
              </a:extLst>
            </p:cNvPr>
            <p:cNvSpPr/>
            <p:nvPr/>
          </p:nvSpPr>
          <p:spPr>
            <a:xfrm>
              <a:off x="4951712" y="1420276"/>
              <a:ext cx="5178130" cy="4478498"/>
            </a:xfrm>
            <a:prstGeom prst="ellipse">
              <a:avLst/>
            </a:prstGeom>
            <a:noFill/>
            <a:ln w="12700">
              <a:solidFill>
                <a:srgbClr val="000000">
                  <a:alpha val="54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30" name="TextBox 29">
              <a:extLst>
                <a:ext uri="{FF2B5EF4-FFF2-40B4-BE49-F238E27FC236}">
                  <a16:creationId xmlns:a16="http://schemas.microsoft.com/office/drawing/2014/main" id="{0D56AE2F-FE09-6407-B04C-537A53D7F7FC}"/>
                </a:ext>
              </a:extLst>
            </p:cNvPr>
            <p:cNvSpPr txBox="1"/>
            <p:nvPr/>
          </p:nvSpPr>
          <p:spPr>
            <a:xfrm>
              <a:off x="1270157" y="2845780"/>
              <a:ext cx="1266803" cy="523220"/>
            </a:xfrm>
            <a:prstGeom prst="rect">
              <a:avLst/>
            </a:prstGeom>
            <a:solidFill>
              <a:schemeClr val="lt1"/>
            </a:solidFill>
          </p:spPr>
          <p:txBody>
            <a:bodyPr wrap="square">
              <a:spAutoFit/>
            </a:bodyPr>
            <a:lstStyle/>
            <a:p>
              <a:r>
                <a:rPr lang="en-GB" sz="2800">
                  <a:latin typeface="Calibri" panose="020F0502020204030204" pitchFamily="34" charset="0"/>
                  <a:cs typeface="Calibri" panose="020F0502020204030204" pitchFamily="34" charset="0"/>
                </a:rPr>
                <a:t>Driving</a:t>
              </a:r>
            </a:p>
          </p:txBody>
        </p:sp>
        <p:sp>
          <p:nvSpPr>
            <p:cNvPr id="31" name="TextBox 30">
              <a:extLst>
                <a:ext uri="{FF2B5EF4-FFF2-40B4-BE49-F238E27FC236}">
                  <a16:creationId xmlns:a16="http://schemas.microsoft.com/office/drawing/2014/main" id="{6A18F427-DB8D-1310-9F5E-D0647083E8FC}"/>
                </a:ext>
              </a:extLst>
            </p:cNvPr>
            <p:cNvSpPr txBox="1"/>
            <p:nvPr/>
          </p:nvSpPr>
          <p:spPr>
            <a:xfrm>
              <a:off x="9174105" y="2211263"/>
              <a:ext cx="1609737" cy="523220"/>
            </a:xfrm>
            <a:prstGeom prst="rect">
              <a:avLst/>
            </a:prstGeom>
            <a:solidFill>
              <a:schemeClr val="lt1"/>
            </a:solidFill>
          </p:spPr>
          <p:txBody>
            <a:bodyPr wrap="square">
              <a:spAutoFit/>
            </a:bodyPr>
            <a:lstStyle/>
            <a:p>
              <a:r>
                <a:rPr lang="en-GB" sz="2800">
                  <a:latin typeface="Calibri" panose="020F0502020204030204" pitchFamily="34" charset="0"/>
                  <a:cs typeface="Calibri" panose="020F0502020204030204" pitchFamily="34" charset="0"/>
                </a:rPr>
                <a:t>Repairing</a:t>
              </a:r>
            </a:p>
          </p:txBody>
        </p:sp>
        <p:sp>
          <p:nvSpPr>
            <p:cNvPr id="32" name="TextBox 31">
              <a:extLst>
                <a:ext uri="{FF2B5EF4-FFF2-40B4-BE49-F238E27FC236}">
                  <a16:creationId xmlns:a16="http://schemas.microsoft.com/office/drawing/2014/main" id="{CDCE4F92-5839-7A44-AD64-37F09134EFA2}"/>
                </a:ext>
              </a:extLst>
            </p:cNvPr>
            <p:cNvSpPr txBox="1"/>
            <p:nvPr/>
          </p:nvSpPr>
          <p:spPr>
            <a:xfrm>
              <a:off x="8759244" y="3281884"/>
              <a:ext cx="2494408" cy="1477328"/>
            </a:xfrm>
            <a:prstGeom prst="rect">
              <a:avLst/>
            </a:prstGeom>
            <a:solidFill>
              <a:schemeClr val="lt1"/>
            </a:solidFill>
            <a:ln w="12700">
              <a:solidFill>
                <a:srgbClr val="314479"/>
              </a:solidFill>
              <a:extLst>
                <a:ext uri="{C807C97D-BFC1-408E-A445-0C87EB9F89A2}">
                  <ask:lineSketchStyleProps xmlns:ask="http://schemas.microsoft.com/office/drawing/2018/sketchyshapes" sd="1219033472">
                    <a:custGeom>
                      <a:avLst/>
                      <a:gdLst>
                        <a:gd name="connsiteX0" fmla="*/ 0 w 2494408"/>
                        <a:gd name="connsiteY0" fmla="*/ 0 h 1477328"/>
                        <a:gd name="connsiteX1" fmla="*/ 473938 w 2494408"/>
                        <a:gd name="connsiteY1" fmla="*/ 0 h 1477328"/>
                        <a:gd name="connsiteX2" fmla="*/ 897987 w 2494408"/>
                        <a:gd name="connsiteY2" fmla="*/ 0 h 1477328"/>
                        <a:gd name="connsiteX3" fmla="*/ 1446757 w 2494408"/>
                        <a:gd name="connsiteY3" fmla="*/ 0 h 1477328"/>
                        <a:gd name="connsiteX4" fmla="*/ 1920694 w 2494408"/>
                        <a:gd name="connsiteY4" fmla="*/ 0 h 1477328"/>
                        <a:gd name="connsiteX5" fmla="*/ 2494408 w 2494408"/>
                        <a:gd name="connsiteY5" fmla="*/ 0 h 1477328"/>
                        <a:gd name="connsiteX6" fmla="*/ 2494408 w 2494408"/>
                        <a:gd name="connsiteY6" fmla="*/ 521989 h 1477328"/>
                        <a:gd name="connsiteX7" fmla="*/ 2494408 w 2494408"/>
                        <a:gd name="connsiteY7" fmla="*/ 1014432 h 1477328"/>
                        <a:gd name="connsiteX8" fmla="*/ 2494408 w 2494408"/>
                        <a:gd name="connsiteY8" fmla="*/ 1477328 h 1477328"/>
                        <a:gd name="connsiteX9" fmla="*/ 2045415 w 2494408"/>
                        <a:gd name="connsiteY9" fmla="*/ 1477328 h 1477328"/>
                        <a:gd name="connsiteX10" fmla="*/ 1546533 w 2494408"/>
                        <a:gd name="connsiteY10" fmla="*/ 1477328 h 1477328"/>
                        <a:gd name="connsiteX11" fmla="*/ 1047651 w 2494408"/>
                        <a:gd name="connsiteY11" fmla="*/ 1477328 h 1477328"/>
                        <a:gd name="connsiteX12" fmla="*/ 573714 w 2494408"/>
                        <a:gd name="connsiteY12" fmla="*/ 1477328 h 1477328"/>
                        <a:gd name="connsiteX13" fmla="*/ 0 w 2494408"/>
                        <a:gd name="connsiteY13" fmla="*/ 1477328 h 1477328"/>
                        <a:gd name="connsiteX14" fmla="*/ 0 w 2494408"/>
                        <a:gd name="connsiteY14" fmla="*/ 955339 h 1477328"/>
                        <a:gd name="connsiteX15" fmla="*/ 0 w 2494408"/>
                        <a:gd name="connsiteY15" fmla="*/ 433350 h 1477328"/>
                        <a:gd name="connsiteX16" fmla="*/ 0 w 2494408"/>
                        <a:gd name="connsiteY16" fmla="*/ 0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94408" h="1477328" extrusionOk="0">
                          <a:moveTo>
                            <a:pt x="0" y="0"/>
                          </a:moveTo>
                          <a:cubicBezTo>
                            <a:pt x="192873" y="-44863"/>
                            <a:pt x="262904" y="5423"/>
                            <a:pt x="473938" y="0"/>
                          </a:cubicBezTo>
                          <a:cubicBezTo>
                            <a:pt x="684972" y="-5423"/>
                            <a:pt x="802494" y="23328"/>
                            <a:pt x="897987" y="0"/>
                          </a:cubicBezTo>
                          <a:cubicBezTo>
                            <a:pt x="993480" y="-23328"/>
                            <a:pt x="1304068" y="5791"/>
                            <a:pt x="1446757" y="0"/>
                          </a:cubicBezTo>
                          <a:cubicBezTo>
                            <a:pt x="1589446" y="-5791"/>
                            <a:pt x="1754063" y="54667"/>
                            <a:pt x="1920694" y="0"/>
                          </a:cubicBezTo>
                          <a:cubicBezTo>
                            <a:pt x="2087325" y="-54667"/>
                            <a:pt x="2253474" y="2541"/>
                            <a:pt x="2494408" y="0"/>
                          </a:cubicBezTo>
                          <a:cubicBezTo>
                            <a:pt x="2545843" y="155912"/>
                            <a:pt x="2457997" y="377797"/>
                            <a:pt x="2494408" y="521989"/>
                          </a:cubicBezTo>
                          <a:cubicBezTo>
                            <a:pt x="2530819" y="666181"/>
                            <a:pt x="2463165" y="799293"/>
                            <a:pt x="2494408" y="1014432"/>
                          </a:cubicBezTo>
                          <a:cubicBezTo>
                            <a:pt x="2525651" y="1229571"/>
                            <a:pt x="2480779" y="1288622"/>
                            <a:pt x="2494408" y="1477328"/>
                          </a:cubicBezTo>
                          <a:cubicBezTo>
                            <a:pt x="2306605" y="1483068"/>
                            <a:pt x="2215839" y="1443795"/>
                            <a:pt x="2045415" y="1477328"/>
                          </a:cubicBezTo>
                          <a:cubicBezTo>
                            <a:pt x="1874991" y="1510861"/>
                            <a:pt x="1746575" y="1468095"/>
                            <a:pt x="1546533" y="1477328"/>
                          </a:cubicBezTo>
                          <a:cubicBezTo>
                            <a:pt x="1346491" y="1486561"/>
                            <a:pt x="1256788" y="1432959"/>
                            <a:pt x="1047651" y="1477328"/>
                          </a:cubicBezTo>
                          <a:cubicBezTo>
                            <a:pt x="838514" y="1521697"/>
                            <a:pt x="763455" y="1452425"/>
                            <a:pt x="573714" y="1477328"/>
                          </a:cubicBezTo>
                          <a:cubicBezTo>
                            <a:pt x="383973" y="1502231"/>
                            <a:pt x="192805" y="1460409"/>
                            <a:pt x="0" y="1477328"/>
                          </a:cubicBezTo>
                          <a:cubicBezTo>
                            <a:pt x="-62140" y="1358578"/>
                            <a:pt x="31329" y="1162627"/>
                            <a:pt x="0" y="955339"/>
                          </a:cubicBezTo>
                          <a:cubicBezTo>
                            <a:pt x="-31329" y="748051"/>
                            <a:pt x="47515" y="598938"/>
                            <a:pt x="0" y="433350"/>
                          </a:cubicBezTo>
                          <a:cubicBezTo>
                            <a:pt x="-47515" y="267762"/>
                            <a:pt x="25684" y="173744"/>
                            <a:pt x="0" y="0"/>
                          </a:cubicBezTo>
                          <a:close/>
                        </a:path>
                      </a:pathLst>
                    </a:custGeom>
                    <ask:type>
                      <ask:lineSketchNone/>
                    </ask:type>
                  </ask:lineSketchStyleProps>
                </a:ext>
              </a:extLst>
            </a:ln>
          </p:spPr>
          <p:txBody>
            <a:bodyPr wrap="square" rtlCol="0">
              <a:spAutoFit/>
            </a:bodyPr>
            <a:lstStyle/>
            <a:p>
              <a:pPr algn="ctr"/>
              <a:r>
                <a:rPr lang="en-GB" sz="1800">
                  <a:latin typeface="Calibri" panose="020F0502020204030204" pitchFamily="34" charset="0"/>
                  <a:cs typeface="Calibri" panose="020F0502020204030204" pitchFamily="34" charset="0"/>
                </a:rPr>
                <a:t>Meaning of driving is often associated with masculinity and hence with other practices including those of repair</a:t>
              </a:r>
            </a:p>
          </p:txBody>
        </p:sp>
      </p:grpSp>
    </p:spTree>
    <p:extLst>
      <p:ext uri="{BB962C8B-B14F-4D97-AF65-F5344CB8AC3E}">
        <p14:creationId xmlns:p14="http://schemas.microsoft.com/office/powerpoint/2010/main" val="2321820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C597932-A9F6-571C-B7C5-70256442D28D}"/>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4D248889-A5FD-B145-F3BB-D49347BB2309}"/>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F77388FD-F2CF-64BA-C1CA-B24CD00F9ABC}"/>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Practice as a unit of analysis</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628650" indent="-514350">
              <a:spcAft>
                <a:spcPts val="1200"/>
              </a:spcAft>
              <a:buFont typeface="+mj-lt"/>
              <a:buAutoNum type="arabicPeriod"/>
            </a:pPr>
            <a:r>
              <a:rPr lang="en-GB" sz="2400">
                <a:solidFill>
                  <a:schemeClr val="tx1"/>
                </a:solidFill>
                <a:latin typeface="Calibri" panose="020F0502020204030204" pitchFamily="34" charset="0"/>
                <a:cs typeface="Calibri" panose="020F0502020204030204" pitchFamily="34" charset="0"/>
              </a:rPr>
              <a:t>A single individual - as a bodily or mental agent - acts as a carrier or </a:t>
            </a:r>
            <a:r>
              <a:rPr lang="en-GB" sz="2400" b="1">
                <a:solidFill>
                  <a:schemeClr val="tx1"/>
                </a:solidFill>
                <a:latin typeface="Calibri" panose="020F0502020204030204" pitchFamily="34" charset="0"/>
                <a:cs typeface="Calibri" panose="020F0502020204030204" pitchFamily="34" charset="0"/>
              </a:rPr>
              <a:t>performer</a:t>
            </a:r>
            <a:r>
              <a:rPr lang="en-GB" sz="2400">
                <a:solidFill>
                  <a:schemeClr val="tx1"/>
                </a:solidFill>
                <a:latin typeface="Calibri" panose="020F0502020204030204" pitchFamily="34" charset="0"/>
                <a:cs typeface="Calibri" panose="020F0502020204030204" pitchFamily="34" charset="0"/>
              </a:rPr>
              <a:t> of a practice</a:t>
            </a:r>
          </a:p>
          <a:p>
            <a:pPr marL="628650" indent="-514350">
              <a:spcAft>
                <a:spcPts val="1200"/>
              </a:spcAft>
              <a:buFont typeface="+mj-lt"/>
              <a:buAutoNum type="arabicPeriod"/>
            </a:pPr>
            <a:r>
              <a:rPr lang="en-GB" sz="2400">
                <a:solidFill>
                  <a:schemeClr val="tx1"/>
                </a:solidFill>
                <a:latin typeface="Calibri" panose="020F0502020204030204" pitchFamily="34" charset="0"/>
                <a:cs typeface="Calibri" panose="020F0502020204030204" pitchFamily="34" charset="0"/>
              </a:rPr>
              <a:t>This individual is a carrier of </a:t>
            </a:r>
            <a:r>
              <a:rPr lang="en-GB" sz="2400" b="1">
                <a:solidFill>
                  <a:schemeClr val="tx1"/>
                </a:solidFill>
                <a:latin typeface="Calibri" panose="020F0502020204030204" pitchFamily="34" charset="0"/>
                <a:cs typeface="Calibri" panose="020F0502020204030204" pitchFamily="34" charset="0"/>
              </a:rPr>
              <a:t>patterns</a:t>
            </a:r>
            <a:r>
              <a:rPr lang="en-GB" sz="2400">
                <a:solidFill>
                  <a:schemeClr val="tx1"/>
                </a:solidFill>
                <a:latin typeface="Calibri" panose="020F0502020204030204" pitchFamily="34" charset="0"/>
                <a:cs typeface="Calibri" panose="020F0502020204030204" pitchFamily="34" charset="0"/>
              </a:rPr>
              <a:t> of bodily behaviour, but also of certain routinised ways of understanding, knowing how, and desiring. </a:t>
            </a:r>
          </a:p>
          <a:p>
            <a:pPr marL="628650" indent="-514350">
              <a:spcAft>
                <a:spcPts val="1200"/>
              </a:spcAft>
              <a:buFont typeface="+mj-lt"/>
              <a:buAutoNum type="arabicPeriod"/>
            </a:pPr>
            <a:r>
              <a:rPr lang="en-GB" sz="2400" b="1">
                <a:solidFill>
                  <a:schemeClr val="tx1"/>
                </a:solidFill>
                <a:latin typeface="Calibri" panose="020F0502020204030204" pitchFamily="34" charset="0"/>
                <a:cs typeface="Calibri" panose="020F0502020204030204" pitchFamily="34" charset="0"/>
              </a:rPr>
              <a:t>Social</a:t>
            </a:r>
            <a:r>
              <a:rPr lang="en-GB" sz="2400">
                <a:solidFill>
                  <a:schemeClr val="tx1"/>
                </a:solidFill>
                <a:latin typeface="Calibri" panose="020F0502020204030204" pitchFamily="34" charset="0"/>
                <a:cs typeface="Calibri" panose="020F0502020204030204" pitchFamily="34" charset="0"/>
              </a:rPr>
              <a:t> conventionalised ”mental” activities of understanding, knowing how, and desiring are necessary elements and </a:t>
            </a:r>
            <a:r>
              <a:rPr lang="en-GB" sz="2400" b="1">
                <a:solidFill>
                  <a:schemeClr val="tx1"/>
                </a:solidFill>
                <a:latin typeface="Calibri" panose="020F0502020204030204" pitchFamily="34" charset="0"/>
                <a:cs typeface="Calibri" panose="020F0502020204030204" pitchFamily="34" charset="0"/>
              </a:rPr>
              <a:t>qualities of a practice </a:t>
            </a:r>
            <a:r>
              <a:rPr lang="en-GB" sz="2400">
                <a:solidFill>
                  <a:schemeClr val="tx1"/>
                </a:solidFill>
                <a:latin typeface="Calibri" panose="020F0502020204030204" pitchFamily="34" charset="0"/>
                <a:cs typeface="Calibri" panose="020F0502020204030204" pitchFamily="34" charset="0"/>
              </a:rPr>
              <a:t>in which the single individual participates, and </a:t>
            </a:r>
            <a:r>
              <a:rPr lang="en-GB" sz="2400" b="1">
                <a:solidFill>
                  <a:schemeClr val="tx1"/>
                </a:solidFill>
                <a:latin typeface="Calibri" panose="020F0502020204030204" pitchFamily="34" charset="0"/>
                <a:cs typeface="Calibri" panose="020F0502020204030204" pitchFamily="34" charset="0"/>
              </a:rPr>
              <a:t>not qualities of the individual</a:t>
            </a:r>
            <a:r>
              <a:rPr lang="en-GB" sz="2400">
                <a:solidFill>
                  <a:schemeClr val="tx1"/>
                </a:solidFill>
                <a:latin typeface="Calibri" panose="020F0502020204030204" pitchFamily="34" charset="0"/>
                <a:cs typeface="Calibri" panose="020F0502020204030204" pitchFamily="34" charset="0"/>
              </a:rPr>
              <a:t>.</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CE39621A-1BFE-47CB-C3BF-C1409AF344AB}"/>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76F92EE6-3677-11AB-40FA-25C870EB5E6A}"/>
              </a:ext>
            </a:extLst>
          </p:cNvPr>
          <p:cNvSpPr txBox="1"/>
          <p:nvPr/>
        </p:nvSpPr>
        <p:spPr>
          <a:xfrm>
            <a:off x="5784466" y="5759384"/>
            <a:ext cx="6097772"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Toward a Theory of Social Practices: A Development in Culturalist Theorizing (</a:t>
            </a:r>
            <a:r>
              <a:rPr lang="en-GB" err="1">
                <a:latin typeface="Calibri" panose="020F0502020204030204" pitchFamily="34" charset="0"/>
                <a:cs typeface="Calibri" panose="020F0502020204030204" pitchFamily="34" charset="0"/>
              </a:rPr>
              <a:t>Reckwitz</a:t>
            </a:r>
            <a:r>
              <a:rPr lang="en-GB">
                <a:latin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3583378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A76B8F0-1EB0-9E89-9D44-05360E382578}"/>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8569E193-8E29-629D-CAFB-52EDC7BC110B}"/>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B0FEA380-3830-130C-BF95-2B9023E9FCAD}"/>
              </a:ext>
            </a:extLst>
          </p:cNvPr>
          <p:cNvSpPr>
            <a:spLocks noGrp="1"/>
          </p:cNvSpPr>
          <p:nvPr>
            <p:ph type="body" idx="1"/>
          </p:nvPr>
        </p:nvSpPr>
        <p:spPr>
          <a:xfrm>
            <a:off x="830075" y="959226"/>
            <a:ext cx="10835452" cy="4351200"/>
          </a:xfrm>
        </p:spPr>
        <p:txBody>
          <a:bodyPr/>
          <a:lstStyle/>
          <a:p>
            <a:pPr marL="114300" indent="0">
              <a:buNone/>
            </a:pPr>
            <a:r>
              <a:rPr lang="en-GB" sz="3200">
                <a:solidFill>
                  <a:schemeClr val="tx1"/>
                </a:solidFill>
                <a:latin typeface="Calibri" panose="020F0502020204030204" pitchFamily="34" charset="0"/>
                <a:cs typeface="Calibri" panose="020F0502020204030204" pitchFamily="34" charset="0"/>
              </a:rPr>
              <a:t>Practice and more-than-human</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8536D3BA-ADBE-AF6A-7DD3-0547A7D7BB1D}"/>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B424F50F-5CE7-0C52-501E-8393DF67DC26}"/>
              </a:ext>
            </a:extLst>
          </p:cNvPr>
          <p:cNvSpPr txBox="1"/>
          <p:nvPr/>
        </p:nvSpPr>
        <p:spPr>
          <a:xfrm>
            <a:off x="1040822" y="1625560"/>
            <a:ext cx="4274127" cy="3785652"/>
          </a:xfrm>
          <a:prstGeom prst="rect">
            <a:avLst/>
          </a:prstGeom>
          <a:noFill/>
        </p:spPr>
        <p:txBody>
          <a:bodyPr wrap="square">
            <a:spAutoFit/>
          </a:bodyPr>
          <a:lstStyle/>
          <a:p>
            <a:pPr marL="114300" indent="0">
              <a:buNone/>
            </a:pPr>
            <a:r>
              <a:rPr lang="en-GB" sz="2000" b="1">
                <a:solidFill>
                  <a:schemeClr val="tx1"/>
                </a:solidFill>
                <a:latin typeface="Calibri" panose="020F0502020204030204" pitchFamily="34" charset="0"/>
                <a:cs typeface="Calibri" panose="020F0502020204030204" pitchFamily="34" charset="0"/>
              </a:rPr>
              <a:t>Material Elements: </a:t>
            </a:r>
          </a:p>
          <a:p>
            <a:pPr marL="114300" indent="0">
              <a:buNone/>
            </a:pPr>
            <a:endParaRPr lang="en-GB" sz="2000">
              <a:solidFill>
                <a:schemeClr val="tx1"/>
              </a:solidFill>
              <a:latin typeface="Calibri" panose="020F0502020204030204" pitchFamily="34" charset="0"/>
              <a:cs typeface="Calibri" panose="020F0502020204030204" pitchFamily="34" charset="0"/>
            </a:endParaRPr>
          </a:p>
          <a:p>
            <a:pPr marL="114300" indent="0">
              <a:buNone/>
            </a:pPr>
            <a:r>
              <a:rPr lang="en-GB" sz="2000">
                <a:solidFill>
                  <a:schemeClr val="tx1"/>
                </a:solidFill>
                <a:latin typeface="Calibri" panose="020F0502020204030204" pitchFamily="34" charset="0"/>
                <a:cs typeface="Calibri" panose="020F0502020204030204" pitchFamily="34" charset="0"/>
              </a:rPr>
              <a:t>Social practice theory includes non-human material elements (e.g., tools, technologies, natural resources) as integral to practices, shaping how routines are performed. </a:t>
            </a:r>
          </a:p>
          <a:p>
            <a:pPr marL="114300" indent="0">
              <a:buNone/>
            </a:pPr>
            <a:endParaRPr lang="en-GB" sz="2000">
              <a:solidFill>
                <a:schemeClr val="tx1"/>
              </a:solidFill>
              <a:latin typeface="Calibri" panose="020F0502020204030204" pitchFamily="34" charset="0"/>
              <a:cs typeface="Calibri" panose="020F0502020204030204" pitchFamily="34" charset="0"/>
            </a:endParaRPr>
          </a:p>
          <a:p>
            <a:pPr marL="114300" indent="0">
              <a:buNone/>
            </a:pPr>
            <a:r>
              <a:rPr lang="en-GB" sz="2000">
                <a:solidFill>
                  <a:schemeClr val="tx1"/>
                </a:solidFill>
                <a:latin typeface="Calibri" panose="020F0502020204030204" pitchFamily="34" charset="0"/>
                <a:cs typeface="Calibri" panose="020F0502020204030204" pitchFamily="34" charset="0"/>
              </a:rPr>
              <a:t>For instance, water availability affects showering practices, entangling natural resources directly with human actions.</a:t>
            </a:r>
          </a:p>
        </p:txBody>
      </p:sp>
      <p:sp>
        <p:nvSpPr>
          <p:cNvPr id="6" name="TextBox 5">
            <a:extLst>
              <a:ext uri="{FF2B5EF4-FFF2-40B4-BE49-F238E27FC236}">
                <a16:creationId xmlns:a16="http://schemas.microsoft.com/office/drawing/2014/main" id="{8AFDD8E8-E6CF-9E5D-91DA-6673CBEE162D}"/>
              </a:ext>
            </a:extLst>
          </p:cNvPr>
          <p:cNvSpPr txBox="1"/>
          <p:nvPr/>
        </p:nvSpPr>
        <p:spPr>
          <a:xfrm>
            <a:off x="6763657" y="1625560"/>
            <a:ext cx="4133904" cy="4708981"/>
          </a:xfrm>
          <a:prstGeom prst="rect">
            <a:avLst/>
          </a:prstGeom>
          <a:noFill/>
        </p:spPr>
        <p:txBody>
          <a:bodyPr wrap="square">
            <a:spAutoFit/>
          </a:bodyPr>
          <a:lstStyle/>
          <a:p>
            <a:pPr marL="114300" indent="0">
              <a:buNone/>
            </a:pPr>
            <a:r>
              <a:rPr lang="en-GB" sz="2000" b="1">
                <a:solidFill>
                  <a:schemeClr val="tx1"/>
                </a:solidFill>
                <a:latin typeface="Calibri" panose="020F0502020204030204" pitchFamily="34" charset="0"/>
                <a:cs typeface="Calibri" panose="020F0502020204030204" pitchFamily="34" charset="0"/>
              </a:rPr>
              <a:t>Performers and Co-Performers: </a:t>
            </a:r>
          </a:p>
          <a:p>
            <a:pPr marL="114300" indent="0">
              <a:buNone/>
            </a:pPr>
            <a:endParaRPr lang="en-GB" sz="2000">
              <a:solidFill>
                <a:schemeClr val="tx1"/>
              </a:solidFill>
              <a:latin typeface="Calibri" panose="020F0502020204030204" pitchFamily="34" charset="0"/>
              <a:cs typeface="Calibri" panose="020F0502020204030204" pitchFamily="34" charset="0"/>
            </a:endParaRPr>
          </a:p>
          <a:p>
            <a:pPr marL="114300" indent="0">
              <a:buNone/>
            </a:pPr>
            <a:r>
              <a:rPr lang="en-GB" sz="2000">
                <a:solidFill>
                  <a:schemeClr val="tx1"/>
                </a:solidFill>
                <a:latin typeface="Calibri" panose="020F0502020204030204" pitchFamily="34" charset="0"/>
                <a:cs typeface="Calibri" panose="020F0502020204030204" pitchFamily="34" charset="0"/>
              </a:rPr>
              <a:t>More-than-human entities, like animals, machines, and AI, act as performers or co-performers of social practices, participating actively rather than serving as passive backdrops. </a:t>
            </a:r>
          </a:p>
          <a:p>
            <a:pPr marL="114300" indent="0">
              <a:buNone/>
            </a:pPr>
            <a:endParaRPr lang="en-GB" sz="2000">
              <a:solidFill>
                <a:schemeClr val="tx1"/>
              </a:solidFill>
              <a:latin typeface="Calibri" panose="020F0502020204030204" pitchFamily="34" charset="0"/>
              <a:cs typeface="Calibri" panose="020F0502020204030204" pitchFamily="34" charset="0"/>
            </a:endParaRPr>
          </a:p>
          <a:p>
            <a:pPr marL="114300" indent="0">
              <a:buNone/>
            </a:pPr>
            <a:r>
              <a:rPr lang="en-GB" sz="2000">
                <a:solidFill>
                  <a:schemeClr val="tx1"/>
                </a:solidFill>
                <a:latin typeface="Calibri" panose="020F0502020204030204" pitchFamily="34" charset="0"/>
                <a:cs typeface="Calibri" panose="020F0502020204030204" pitchFamily="34" charset="0"/>
              </a:rPr>
              <a:t>In the home, for example, smart thermostats perform the practice of heating, illustrating shared performances between humans and non-humans in shaping routines and consumption outcomes.</a:t>
            </a:r>
          </a:p>
        </p:txBody>
      </p:sp>
      <p:sp>
        <p:nvSpPr>
          <p:cNvPr id="8" name="TextBox 7">
            <a:extLst>
              <a:ext uri="{FF2B5EF4-FFF2-40B4-BE49-F238E27FC236}">
                <a16:creationId xmlns:a16="http://schemas.microsoft.com/office/drawing/2014/main" id="{FC43A363-9A41-8F97-6CC2-5C36DBBD96A5}"/>
              </a:ext>
            </a:extLst>
          </p:cNvPr>
          <p:cNvSpPr txBox="1"/>
          <p:nvPr/>
        </p:nvSpPr>
        <p:spPr>
          <a:xfrm>
            <a:off x="876113" y="6155769"/>
            <a:ext cx="460354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Co-performance: Conceptualizing the role of artificial agency in the design of everyday life (</a:t>
            </a:r>
            <a:r>
              <a:rPr lang="en-GB" sz="1400" err="1">
                <a:solidFill>
                  <a:srgbClr val="000000"/>
                </a:solidFill>
                <a:effectLst/>
                <a:latin typeface="Calibri" panose="020F0502020204030204" pitchFamily="34" charset="0"/>
                <a:ea typeface="Calibri" panose="020F0502020204030204" pitchFamily="34" charset="0"/>
              </a:rPr>
              <a:t>Kuijer</a:t>
            </a:r>
            <a:r>
              <a:rPr lang="en-GB" sz="1400">
                <a:solidFill>
                  <a:srgbClr val="000000"/>
                </a:solidFill>
                <a:effectLst/>
                <a:latin typeface="Calibri" panose="020F0502020204030204" pitchFamily="34" charset="0"/>
                <a:ea typeface="Calibri" panose="020F0502020204030204" pitchFamily="34" charset="0"/>
              </a:rPr>
              <a:t> &amp; </a:t>
            </a:r>
            <a:r>
              <a:rPr lang="en-GB" sz="1400" err="1">
                <a:solidFill>
                  <a:srgbClr val="000000"/>
                </a:solidFill>
                <a:effectLst/>
                <a:latin typeface="Calibri" panose="020F0502020204030204" pitchFamily="34" charset="0"/>
                <a:ea typeface="Calibri" panose="020F0502020204030204" pitchFamily="34" charset="0"/>
              </a:rPr>
              <a:t>Giaccardi</a:t>
            </a:r>
            <a:r>
              <a:rPr lang="en-GB" sz="1400">
                <a:solidFill>
                  <a:srgbClr val="000000"/>
                </a:solidFill>
                <a:effectLst/>
                <a:latin typeface="Calibri" panose="020F0502020204030204" pitchFamily="34" charset="0"/>
                <a:ea typeface="Calibri" panose="020F0502020204030204" pitchFamily="34" charset="0"/>
              </a:rPr>
              <a:t>, 2018)</a:t>
            </a:r>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50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74812899-1D67-F4B7-C9C5-3F7171EF86F9}"/>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6EECEB1B-832D-1455-D478-5DB7E268C09C}"/>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432FF08F-F0BD-1828-2302-3BC37FEA2FC6}"/>
              </a:ext>
            </a:extLst>
          </p:cNvPr>
          <p:cNvSpPr>
            <a:spLocks noGrp="1"/>
          </p:cNvSpPr>
          <p:nvPr>
            <p:ph type="body" idx="1"/>
          </p:nvPr>
        </p:nvSpPr>
        <p:spPr>
          <a:xfrm>
            <a:off x="830075" y="959226"/>
            <a:ext cx="10835452" cy="4351200"/>
          </a:xfrm>
        </p:spPr>
        <p:txBody>
          <a:bodyPr/>
          <a:lstStyle/>
          <a:p>
            <a:pPr marL="114300" indent="0">
              <a:buNone/>
            </a:pPr>
            <a:r>
              <a:rPr lang="en-GB" sz="3200">
                <a:solidFill>
                  <a:schemeClr val="tx1"/>
                </a:solidFill>
                <a:latin typeface="Calibri" panose="020F0502020204030204" pitchFamily="34" charset="0"/>
                <a:cs typeface="Calibri" panose="020F0502020204030204" pitchFamily="34" charset="0"/>
              </a:rPr>
              <a:t>Roombas and Roomba Riders </a:t>
            </a:r>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657CCA82-F82C-D3F8-9E6A-7A1A196E2E55}"/>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53B28E5F-D78C-AB5D-2095-F323D9FE8BFA}"/>
              </a:ext>
            </a:extLst>
          </p:cNvPr>
          <p:cNvSpPr txBox="1"/>
          <p:nvPr/>
        </p:nvSpPr>
        <p:spPr>
          <a:xfrm>
            <a:off x="1059872" y="5011102"/>
            <a:ext cx="4274127" cy="707886"/>
          </a:xfrm>
          <a:prstGeom prst="rect">
            <a:avLst/>
          </a:prstGeom>
          <a:noFill/>
        </p:spPr>
        <p:txBody>
          <a:bodyPr wrap="square">
            <a:spAutoFit/>
          </a:bodyPr>
          <a:lstStyle/>
          <a:p>
            <a:pPr marL="114300" indent="0">
              <a:buNone/>
            </a:pPr>
            <a:r>
              <a:rPr lang="en-GB" sz="2000">
                <a:solidFill>
                  <a:schemeClr val="tx1"/>
                </a:solidFill>
                <a:latin typeface="Calibri" panose="020F0502020204030204" pitchFamily="34" charset="0"/>
                <a:cs typeface="Calibri" panose="020F0502020204030204" pitchFamily="34" charset="0"/>
              </a:rPr>
              <a:t>https://</a:t>
            </a:r>
            <a:r>
              <a:rPr lang="en-GB" sz="2000" err="1">
                <a:solidFill>
                  <a:schemeClr val="tx1"/>
                </a:solidFill>
                <a:latin typeface="Calibri" panose="020F0502020204030204" pitchFamily="34" charset="0"/>
                <a:cs typeface="Calibri" panose="020F0502020204030204" pitchFamily="34" charset="0"/>
              </a:rPr>
              <a:t>www.youtube.com</a:t>
            </a:r>
            <a:r>
              <a:rPr lang="en-GB" sz="2000">
                <a:solidFill>
                  <a:schemeClr val="tx1"/>
                </a:solidFill>
                <a:latin typeface="Calibri" panose="020F0502020204030204" pitchFamily="34" charset="0"/>
                <a:cs typeface="Calibri" panose="020F0502020204030204" pitchFamily="34" charset="0"/>
              </a:rPr>
              <a:t>/</a:t>
            </a:r>
            <a:r>
              <a:rPr lang="en-GB" sz="2000" err="1">
                <a:solidFill>
                  <a:schemeClr val="tx1"/>
                </a:solidFill>
                <a:latin typeface="Calibri" panose="020F0502020204030204" pitchFamily="34" charset="0"/>
                <a:cs typeface="Calibri" panose="020F0502020204030204" pitchFamily="34" charset="0"/>
              </a:rPr>
              <a:t>watch?v</a:t>
            </a:r>
            <a:r>
              <a:rPr lang="en-GB" sz="2000">
                <a:solidFill>
                  <a:schemeClr val="tx1"/>
                </a:solidFill>
                <a:latin typeface="Calibri" panose="020F0502020204030204" pitchFamily="34" charset="0"/>
                <a:cs typeface="Calibri" panose="020F0502020204030204" pitchFamily="34" charset="0"/>
              </a:rPr>
              <a:t>=tLt5rBfNucc</a:t>
            </a:r>
          </a:p>
        </p:txBody>
      </p:sp>
      <p:sp>
        <p:nvSpPr>
          <p:cNvPr id="6" name="TextBox 5">
            <a:extLst>
              <a:ext uri="{FF2B5EF4-FFF2-40B4-BE49-F238E27FC236}">
                <a16:creationId xmlns:a16="http://schemas.microsoft.com/office/drawing/2014/main" id="{0612B96E-90CA-0CD0-3903-1537DA7BAF6A}"/>
              </a:ext>
            </a:extLst>
          </p:cNvPr>
          <p:cNvSpPr txBox="1"/>
          <p:nvPr/>
        </p:nvSpPr>
        <p:spPr>
          <a:xfrm>
            <a:off x="6556552" y="1533335"/>
            <a:ext cx="4812167" cy="4401205"/>
          </a:xfrm>
          <a:prstGeom prst="rect">
            <a:avLst/>
          </a:prstGeom>
          <a:noFill/>
          <a:ln w="6350">
            <a:solidFill>
              <a:schemeClr val="tx1"/>
            </a:solidFill>
          </a:ln>
        </p:spPr>
        <p:txBody>
          <a:bodyPr wrap="square" lIns="91440" tIns="45720" rIns="91440" bIns="45720" anchor="t">
            <a:spAutoFit/>
          </a:bodyPr>
          <a:lstStyle/>
          <a:p>
            <a:pPr marL="114300" algn="just"/>
            <a:endParaRPr lang="en-GB">
              <a:solidFill>
                <a:schemeClr val="tx1"/>
              </a:solidFill>
              <a:latin typeface="Calibri"/>
              <a:cs typeface="Calibri"/>
            </a:endParaRPr>
          </a:p>
          <a:p>
            <a:pPr marL="114300" indent="0" algn="just">
              <a:buNone/>
            </a:pPr>
            <a:r>
              <a:rPr lang="en-GB">
                <a:solidFill>
                  <a:schemeClr val="tx1"/>
                </a:solidFill>
                <a:latin typeface="Calibri"/>
                <a:cs typeface="Calibri"/>
              </a:rPr>
              <a:t>Roombas, the popular robotic vacuum cleaners, have become integral to domestic cleaning practices with their intelligent navigation and automatic dirt detection. As both material elements and performers in cleaning practices, they autonomously sweep up dust, pet hairs, and other “domestic dirt”, making them a desirable “thing” in many households. Beyond their practical function, Roombas have become famous for another role: entertaining pets, especially cats.</a:t>
            </a:r>
            <a:endParaRPr lang="en-GB">
              <a:solidFill>
                <a:schemeClr val="tx1"/>
              </a:solidFill>
            </a:endParaRPr>
          </a:p>
          <a:p>
            <a:pPr marL="114300" indent="0" algn="just">
              <a:buNone/>
            </a:pPr>
            <a:endParaRPr lang="en-GB">
              <a:solidFill>
                <a:schemeClr val="tx1"/>
              </a:solidFill>
              <a:latin typeface="Calibri" panose="020F0502020204030204" pitchFamily="34" charset="0"/>
              <a:cs typeface="Calibri" panose="020F0502020204030204" pitchFamily="34" charset="0"/>
            </a:endParaRPr>
          </a:p>
          <a:p>
            <a:pPr marL="114300" indent="0" algn="just">
              <a:buNone/>
            </a:pPr>
            <a:r>
              <a:rPr lang="en-GB">
                <a:solidFill>
                  <a:schemeClr val="tx1"/>
                </a:solidFill>
                <a:latin typeface="Calibri" panose="020F0502020204030204" pitchFamily="34" charset="0"/>
                <a:cs typeface="Calibri" panose="020F0502020204030204" pitchFamily="34" charset="0"/>
              </a:rPr>
              <a:t>Some cats, famously dubbed "Roomba Riders," sit atop these robots as they roam around, creating a playful mix of technology and pet entertainment. Here, cats and Roombas co-perform an unlikely routine—while Roombas clean floors, the cats "ride" along, adding a quirky, entertaining layer to the technology's domestic role. This unintended interaction highlights the adaptability of household technologies, merging meanings of cleanliness with enjoyment as they integrate with the home’s living, more-than-human environment.</a:t>
            </a:r>
          </a:p>
        </p:txBody>
      </p:sp>
      <p:pic>
        <p:nvPicPr>
          <p:cNvPr id="7" name="Picture 6" descr="A person cleaning a kitchen&#10;&#10;Description automatically generated">
            <a:extLst>
              <a:ext uri="{FF2B5EF4-FFF2-40B4-BE49-F238E27FC236}">
                <a16:creationId xmlns:a16="http://schemas.microsoft.com/office/drawing/2014/main" id="{6BAB0833-370F-D24B-A181-D6E3569024F5}"/>
              </a:ext>
            </a:extLst>
          </p:cNvPr>
          <p:cNvPicPr>
            <a:picLocks noChangeAspect="1"/>
          </p:cNvPicPr>
          <p:nvPr/>
        </p:nvPicPr>
        <p:blipFill>
          <a:blip r:embed="rId4"/>
          <a:stretch>
            <a:fillRect/>
          </a:stretch>
        </p:blipFill>
        <p:spPr>
          <a:xfrm>
            <a:off x="1059872" y="2043423"/>
            <a:ext cx="4876800" cy="2743200"/>
          </a:xfrm>
          <a:prstGeom prst="rect">
            <a:avLst/>
          </a:prstGeom>
        </p:spPr>
      </p:pic>
      <p:sp>
        <p:nvSpPr>
          <p:cNvPr id="8" name="TextBox 7">
            <a:extLst>
              <a:ext uri="{FF2B5EF4-FFF2-40B4-BE49-F238E27FC236}">
                <a16:creationId xmlns:a16="http://schemas.microsoft.com/office/drawing/2014/main" id="{0A6F828D-F25C-F061-590B-506911B47DE4}"/>
              </a:ext>
            </a:extLst>
          </p:cNvPr>
          <p:cNvSpPr txBox="1"/>
          <p:nvPr/>
        </p:nvSpPr>
        <p:spPr>
          <a:xfrm>
            <a:off x="6556552" y="6177622"/>
            <a:ext cx="4827607"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Robots and Roomba riders: non-human performers in theories of social practice (</a:t>
            </a:r>
            <a:r>
              <a:rPr lang="en-GB" err="1">
                <a:latin typeface="Calibri" panose="020F0502020204030204" pitchFamily="34" charset="0"/>
                <a:cs typeface="Calibri" panose="020F0502020204030204" pitchFamily="34" charset="0"/>
              </a:rPr>
              <a:t>Strengers</a:t>
            </a:r>
            <a:r>
              <a:rPr lang="en-GB">
                <a:latin typeface="Calibri" panose="020F0502020204030204" pitchFamily="34" charset="0"/>
                <a:cs typeface="Calibri" panose="020F0502020204030204" pitchFamily="34" charset="0"/>
              </a:rPr>
              <a:t> 2019). </a:t>
            </a:r>
          </a:p>
        </p:txBody>
      </p:sp>
    </p:spTree>
    <p:extLst>
      <p:ext uri="{BB962C8B-B14F-4D97-AF65-F5344CB8AC3E}">
        <p14:creationId xmlns:p14="http://schemas.microsoft.com/office/powerpoint/2010/main" val="3060034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7A063A-3E7E-9432-A89D-B589222544A7}"/>
              </a:ext>
            </a:extLst>
          </p:cNvPr>
          <p:cNvSpPr>
            <a:spLocks noGrp="1"/>
          </p:cNvSpPr>
          <p:nvPr>
            <p:ph type="body" idx="1"/>
          </p:nvPr>
        </p:nvSpPr>
        <p:spPr>
          <a:xfrm>
            <a:off x="582751" y="1395985"/>
            <a:ext cx="5362900" cy="5021498"/>
          </a:xfrm>
        </p:spPr>
        <p:txBody>
          <a:bodyPr>
            <a:normAutofit fontScale="85000" lnSpcReduction="20000"/>
          </a:bodyPr>
          <a:lstStyle/>
          <a:p>
            <a:pPr marL="139700" indent="0">
              <a:lnSpc>
                <a:spcPct val="107000"/>
              </a:lnSpc>
              <a:spcAft>
                <a:spcPts val="800"/>
              </a:spcAft>
              <a:buNone/>
            </a:pPr>
            <a:r>
              <a:rPr lang="en-US" sz="5100">
                <a:solidFill>
                  <a:schemeClr val="tx1"/>
                </a:solidFill>
                <a:latin typeface="Calibri"/>
                <a:ea typeface="Calibri"/>
                <a:cs typeface="Calibri"/>
              </a:rPr>
              <a:t>Summary </a:t>
            </a:r>
            <a:endParaRPr lang="en-US">
              <a:solidFill>
                <a:schemeClr val="tx1"/>
              </a:solidFill>
              <a:ea typeface="Calibri"/>
              <a:cs typeface="Calibri"/>
            </a:endParaRPr>
          </a:p>
          <a:p>
            <a:pPr marL="139700" indent="0">
              <a:lnSpc>
                <a:spcPct val="107000"/>
              </a:lnSpc>
              <a:spcAft>
                <a:spcPts val="800"/>
              </a:spcAft>
              <a:buNone/>
            </a:pPr>
            <a:r>
              <a:rPr lang="en-DK" sz="2400">
                <a:solidFill>
                  <a:schemeClr val="tx1"/>
                </a:solidFill>
                <a:latin typeface="Calibri"/>
                <a:ea typeface="Calibri"/>
                <a:cs typeface="Calibri"/>
              </a:rPr>
              <a:t>In this activity, you will be</a:t>
            </a:r>
            <a:r>
              <a:rPr lang="en-US" sz="2400">
                <a:solidFill>
                  <a:schemeClr val="tx1"/>
                </a:solidFill>
                <a:latin typeface="Calibri"/>
                <a:ea typeface="Calibri"/>
                <a:cs typeface="Calibri"/>
              </a:rPr>
              <a:t> introduced to social practice theory and how to apply this as an analytical lens to understand the dynamic nature of everyday life. Social practice theories represent a particular way of understanding culture, society, everyday life, and material/resource consumption. </a:t>
            </a:r>
            <a:endParaRPr lang="en-US" sz="2400">
              <a:solidFill>
                <a:schemeClr val="tx1"/>
              </a:solidFill>
              <a:ea typeface="Calibri"/>
              <a:cs typeface="Calibri"/>
            </a:endParaRPr>
          </a:p>
          <a:p>
            <a:pPr marL="139700" indent="0">
              <a:lnSpc>
                <a:spcPct val="107000"/>
              </a:lnSpc>
              <a:spcAft>
                <a:spcPts val="800"/>
              </a:spcAft>
              <a:buNone/>
            </a:pPr>
            <a:endParaRPr lang="en-US" sz="2400">
              <a:solidFill>
                <a:schemeClr val="tx1"/>
              </a:solidFill>
              <a:latin typeface="Calibri"/>
            </a:endParaRPr>
          </a:p>
          <a:p>
            <a:pPr marL="139700" indent="0">
              <a:lnSpc>
                <a:spcPct val="107000"/>
              </a:lnSpc>
              <a:spcAft>
                <a:spcPts val="800"/>
              </a:spcAft>
              <a:buNone/>
            </a:pPr>
            <a:r>
              <a:rPr lang="en-US" sz="2400">
                <a:solidFill>
                  <a:schemeClr val="tx1"/>
                </a:solidFill>
                <a:latin typeface="Calibri"/>
                <a:ea typeface="Calibri"/>
                <a:cs typeface="Calibri"/>
              </a:rPr>
              <a:t>Framing social practice as a unit of analysis allows us to </a:t>
            </a:r>
            <a:r>
              <a:rPr lang="en-US" sz="2400" err="1">
                <a:solidFill>
                  <a:schemeClr val="tx1"/>
                </a:solidFill>
                <a:latin typeface="Calibri"/>
                <a:ea typeface="Calibri"/>
                <a:cs typeface="Calibri"/>
              </a:rPr>
              <a:t>recognise</a:t>
            </a:r>
            <a:r>
              <a:rPr lang="en-US" sz="2400">
                <a:solidFill>
                  <a:schemeClr val="tx1"/>
                </a:solidFill>
                <a:latin typeface="Calibri"/>
                <a:ea typeface="Calibri"/>
                <a:cs typeface="Calibri"/>
              </a:rPr>
              <a:t> the relational configurations of practices that include nonhuman entities, materials and performers of these practices. We further introduce how social practices can be framed as our unit for design.</a:t>
            </a:r>
            <a:endParaRPr lang="en-DK" sz="2400">
              <a:solidFill>
                <a:schemeClr val="tx1"/>
              </a:solidFill>
              <a:latin typeface="Calibri"/>
              <a:ea typeface="Calibri"/>
              <a:cs typeface="Calibri"/>
            </a:endParaRPr>
          </a:p>
        </p:txBody>
      </p:sp>
      <p:sp>
        <p:nvSpPr>
          <p:cNvPr id="5" name="Text Placeholder 4">
            <a:extLst>
              <a:ext uri="{FF2B5EF4-FFF2-40B4-BE49-F238E27FC236}">
                <a16:creationId xmlns:a16="http://schemas.microsoft.com/office/drawing/2014/main" id="{B14FBD4D-5FC5-FB86-F1F1-4DA525B09397}"/>
              </a:ext>
            </a:extLst>
          </p:cNvPr>
          <p:cNvSpPr>
            <a:spLocks noGrp="1"/>
          </p:cNvSpPr>
          <p:nvPr>
            <p:ph type="body" idx="2"/>
          </p:nvPr>
        </p:nvSpPr>
        <p:spPr>
          <a:xfrm>
            <a:off x="6246350" y="1395985"/>
            <a:ext cx="5130000" cy="5294453"/>
          </a:xfrm>
        </p:spPr>
        <p:txBody>
          <a:bodyPr>
            <a:normAutofit fontScale="77500" lnSpcReduction="20000"/>
          </a:bodyPr>
          <a:lstStyle/>
          <a:p>
            <a:pPr>
              <a:lnSpc>
                <a:spcPct val="114999"/>
              </a:lnSpc>
              <a:buNone/>
            </a:pPr>
            <a:r>
              <a:rPr lang="en-US" sz="5800">
                <a:solidFill>
                  <a:schemeClr val="tx1"/>
                </a:solidFill>
                <a:latin typeface="Calibri"/>
                <a:ea typeface="Calibri"/>
                <a:cs typeface="Calibri"/>
              </a:rPr>
              <a:t>Learning outcomes</a:t>
            </a:r>
          </a:p>
          <a:p>
            <a:pPr marL="139700" indent="0">
              <a:buNone/>
            </a:pPr>
            <a:endParaRPr lang="en-US" sz="2800">
              <a:solidFill>
                <a:schemeClr val="tx1"/>
              </a:solidFill>
            </a:endParaRPr>
          </a:p>
          <a:p>
            <a:pPr marL="139700" indent="0">
              <a:lnSpc>
                <a:spcPct val="114999"/>
              </a:lnSpc>
              <a:buNone/>
            </a:pPr>
            <a:r>
              <a:rPr lang="en-US" sz="2300">
                <a:solidFill>
                  <a:schemeClr val="tx1"/>
                </a:solidFill>
                <a:latin typeface="Calibri"/>
                <a:ea typeface="Calibri"/>
                <a:cs typeface="Calibri"/>
              </a:rPr>
              <a:t>After the teaching activity students should be able to:</a:t>
            </a:r>
          </a:p>
          <a:p>
            <a:pPr marL="482600" indent="-342900">
              <a:lnSpc>
                <a:spcPct val="114999"/>
              </a:lnSpc>
              <a:buChar char="•"/>
            </a:pPr>
            <a:r>
              <a:rPr lang="en-US" sz="2400">
                <a:solidFill>
                  <a:schemeClr val="tx1"/>
                </a:solidFill>
                <a:latin typeface="Calibri"/>
                <a:ea typeface="Calibri"/>
                <a:cs typeface="Calibri"/>
              </a:rPr>
              <a:t>Identify everyday practice elements as configurations of meaning, material and competencies. </a:t>
            </a:r>
            <a:endParaRPr lang="en-US" sz="2400">
              <a:solidFill>
                <a:schemeClr val="tx1"/>
              </a:solidFill>
            </a:endParaRPr>
          </a:p>
          <a:p>
            <a:pPr marL="482600" indent="-342900">
              <a:lnSpc>
                <a:spcPct val="114999"/>
              </a:lnSpc>
              <a:buChar char="•"/>
            </a:pPr>
            <a:r>
              <a:rPr lang="en-US" sz="2400">
                <a:solidFill>
                  <a:schemeClr val="tx1"/>
                </a:solidFill>
                <a:latin typeface="Calibri"/>
                <a:ea typeface="Calibri"/>
                <a:cs typeface="Calibri"/>
              </a:rPr>
              <a:t>Reflect on the environmental impacts and the roles of nonhuman elements shaped by social practice. </a:t>
            </a:r>
            <a:endParaRPr lang="en-US" sz="2400">
              <a:solidFill>
                <a:schemeClr val="tx1"/>
              </a:solidFill>
            </a:endParaRPr>
          </a:p>
          <a:p>
            <a:pPr marL="482600" indent="-342900">
              <a:lnSpc>
                <a:spcPct val="114999"/>
              </a:lnSpc>
              <a:buChar char="•"/>
            </a:pPr>
            <a:r>
              <a:rPr lang="en-US" sz="2400">
                <a:solidFill>
                  <a:schemeClr val="tx1"/>
                </a:solidFill>
                <a:latin typeface="Calibri"/>
                <a:ea typeface="Calibri"/>
                <a:cs typeface="Calibri"/>
              </a:rPr>
              <a:t>Identify potential design ideas that may trigger reconfigurations of practice, focusing on a holistic understanding of meaning, material, and competencies. </a:t>
            </a:r>
            <a:endParaRPr lang="en-US" sz="2400">
              <a:solidFill>
                <a:schemeClr val="tx1"/>
              </a:solidFill>
            </a:endParaRPr>
          </a:p>
          <a:p>
            <a:pPr marL="139700" indent="0">
              <a:buNone/>
            </a:pPr>
            <a:endParaRPr lang="en-US" sz="2400">
              <a:solidFill>
                <a:schemeClr val="tx1"/>
              </a:solidFill>
              <a:highlight>
                <a:srgbClr val="FFFF00"/>
              </a:highlight>
              <a:latin typeface="Calibri"/>
            </a:endParaRPr>
          </a:p>
          <a:p>
            <a:pPr marL="139700" indent="0">
              <a:lnSpc>
                <a:spcPct val="114999"/>
              </a:lnSpc>
              <a:buNone/>
            </a:pPr>
            <a:endParaRPr lang="en-US" sz="2800">
              <a:solidFill>
                <a:schemeClr val="tx1"/>
              </a:solidFill>
              <a:latin typeface="Calibri"/>
            </a:endParaRPr>
          </a:p>
          <a:p>
            <a:pPr marL="139700" indent="0">
              <a:lnSpc>
                <a:spcPct val="114999"/>
              </a:lnSpc>
              <a:buNone/>
            </a:pPr>
            <a:endParaRPr lang="en-US" sz="2800">
              <a:solidFill>
                <a:schemeClr val="tx1"/>
              </a:solidFill>
              <a:latin typeface="Calibri"/>
            </a:endParaRPr>
          </a:p>
        </p:txBody>
      </p:sp>
      <p:pic>
        <p:nvPicPr>
          <p:cNvPr id="7" name="Bildobjekt 6" descr="En bild som visar Färggrann, konst, siluett&#10;&#10;Automatiskt genererad beskrivning">
            <a:extLst>
              <a:ext uri="{FF2B5EF4-FFF2-40B4-BE49-F238E27FC236}">
                <a16:creationId xmlns:a16="http://schemas.microsoft.com/office/drawing/2014/main" id="{D8D9EBAE-8A4C-EA71-6972-1895315E9D95}"/>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190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ED96BF6-891A-1730-9F45-661D81953EC2}"/>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770A22E1-6691-7C28-946C-D7D548D647EE}"/>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1C8FF0C3-0763-7634-12A3-6D3E4FA7AAE3}"/>
              </a:ext>
            </a:extLst>
          </p:cNvPr>
          <p:cNvSpPr>
            <a:spLocks noGrp="1"/>
          </p:cNvSpPr>
          <p:nvPr>
            <p:ph type="body" idx="1"/>
          </p:nvPr>
        </p:nvSpPr>
        <p:spPr>
          <a:xfrm>
            <a:off x="830075" y="959226"/>
            <a:ext cx="10835452" cy="4351200"/>
          </a:xfrm>
        </p:spPr>
        <p:txBody>
          <a:bodyPr/>
          <a:lstStyle/>
          <a:p>
            <a:pPr marL="114300" indent="0">
              <a:buNone/>
            </a:pPr>
            <a:r>
              <a:rPr lang="en-GB" sz="3200">
                <a:solidFill>
                  <a:schemeClr val="tx1"/>
                </a:solidFill>
                <a:latin typeface="Calibri" panose="020F0502020204030204" pitchFamily="34" charset="0"/>
                <a:cs typeface="Calibri" panose="020F0502020204030204" pitchFamily="34" charset="0"/>
              </a:rPr>
              <a:t>Roombas and Roomba Riders </a:t>
            </a:r>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DA844AFE-6672-3D6D-20ED-A22C392FC6DF}"/>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E894D801-6B32-D9EB-87B9-891815CEBBA2}"/>
              </a:ext>
            </a:extLst>
          </p:cNvPr>
          <p:cNvSpPr txBox="1"/>
          <p:nvPr/>
        </p:nvSpPr>
        <p:spPr>
          <a:xfrm>
            <a:off x="1059872" y="5011102"/>
            <a:ext cx="4274127" cy="707886"/>
          </a:xfrm>
          <a:prstGeom prst="rect">
            <a:avLst/>
          </a:prstGeom>
          <a:noFill/>
        </p:spPr>
        <p:txBody>
          <a:bodyPr wrap="square">
            <a:spAutoFit/>
          </a:bodyPr>
          <a:lstStyle/>
          <a:p>
            <a:pPr marL="114300" indent="0">
              <a:buNone/>
            </a:pPr>
            <a:r>
              <a:rPr lang="en-GB" sz="2000">
                <a:solidFill>
                  <a:schemeClr val="tx1"/>
                </a:solidFill>
                <a:latin typeface="Calibri" panose="020F0502020204030204" pitchFamily="34" charset="0"/>
                <a:cs typeface="Calibri" panose="020F0502020204030204" pitchFamily="34" charset="0"/>
              </a:rPr>
              <a:t>https://</a:t>
            </a:r>
            <a:r>
              <a:rPr lang="en-GB" sz="2000" err="1">
                <a:solidFill>
                  <a:schemeClr val="tx1"/>
                </a:solidFill>
                <a:latin typeface="Calibri" panose="020F0502020204030204" pitchFamily="34" charset="0"/>
                <a:cs typeface="Calibri" panose="020F0502020204030204" pitchFamily="34" charset="0"/>
              </a:rPr>
              <a:t>www.youtube.com</a:t>
            </a:r>
            <a:r>
              <a:rPr lang="en-GB" sz="2000">
                <a:solidFill>
                  <a:schemeClr val="tx1"/>
                </a:solidFill>
                <a:latin typeface="Calibri" panose="020F0502020204030204" pitchFamily="34" charset="0"/>
                <a:cs typeface="Calibri" panose="020F0502020204030204" pitchFamily="34" charset="0"/>
              </a:rPr>
              <a:t>/</a:t>
            </a:r>
            <a:r>
              <a:rPr lang="en-GB" sz="2000" err="1">
                <a:solidFill>
                  <a:schemeClr val="tx1"/>
                </a:solidFill>
                <a:latin typeface="Calibri" panose="020F0502020204030204" pitchFamily="34" charset="0"/>
                <a:cs typeface="Calibri" panose="020F0502020204030204" pitchFamily="34" charset="0"/>
              </a:rPr>
              <a:t>watch?v</a:t>
            </a:r>
            <a:r>
              <a:rPr lang="en-GB" sz="2000">
                <a:solidFill>
                  <a:schemeClr val="tx1"/>
                </a:solidFill>
                <a:latin typeface="Calibri" panose="020F0502020204030204" pitchFamily="34" charset="0"/>
                <a:cs typeface="Calibri" panose="020F0502020204030204" pitchFamily="34" charset="0"/>
              </a:rPr>
              <a:t>=tLt5rBfNucc</a:t>
            </a:r>
          </a:p>
        </p:txBody>
      </p:sp>
      <p:sp>
        <p:nvSpPr>
          <p:cNvPr id="6" name="TextBox 5">
            <a:extLst>
              <a:ext uri="{FF2B5EF4-FFF2-40B4-BE49-F238E27FC236}">
                <a16:creationId xmlns:a16="http://schemas.microsoft.com/office/drawing/2014/main" id="{4C691875-94FD-2F7A-C44B-E24CBD735C1B}"/>
              </a:ext>
            </a:extLst>
          </p:cNvPr>
          <p:cNvSpPr txBox="1"/>
          <p:nvPr/>
        </p:nvSpPr>
        <p:spPr>
          <a:xfrm>
            <a:off x="6874750" y="1859906"/>
            <a:ext cx="4133904" cy="3323987"/>
          </a:xfrm>
          <a:prstGeom prst="rect">
            <a:avLst/>
          </a:prstGeom>
          <a:noFill/>
          <a:ln>
            <a:solidFill>
              <a:schemeClr val="tx1"/>
            </a:solidFill>
          </a:ln>
        </p:spPr>
        <p:txBody>
          <a:bodyPr wrap="square" lIns="91440" tIns="45720" rIns="91440" bIns="45720" anchor="t">
            <a:spAutoFit/>
          </a:bodyPr>
          <a:lstStyle/>
          <a:p>
            <a:pPr marL="114300" algn="just"/>
            <a:endParaRPr lang="en-GB">
              <a:solidFill>
                <a:schemeClr val="tx1"/>
              </a:solidFill>
              <a:latin typeface="Calibri"/>
              <a:cs typeface="Calibri"/>
            </a:endParaRPr>
          </a:p>
          <a:p>
            <a:pPr marL="114300" algn="just"/>
            <a:r>
              <a:rPr lang="en-GB">
                <a:solidFill>
                  <a:schemeClr val="tx1"/>
                </a:solidFill>
                <a:latin typeface="Calibri"/>
                <a:cs typeface="Calibri"/>
              </a:rPr>
              <a:t>However, the sustainable impacts of desirable smart-home technology like Roombas reveal complex, sometimes unsustainable outcomes. While desired because of their eco-friendliness and energy efficiency, these devices often contribute to an overall increase in household energy use due to the convenience and comfort they offer, encouraging, e.g., more frequent use. For instance, Roombas and similar automated devices require consistent charging, depending on usage; pet entertainment may create demand for constant connectivity or further automation in the home, leading to a larger environmental footprint.</a:t>
            </a:r>
            <a:endParaRPr lang="en-GB">
              <a:solidFill>
                <a:schemeClr val="tx1"/>
              </a:solidFill>
            </a:endParaRPr>
          </a:p>
          <a:p>
            <a:pPr marL="114300" indent="0" algn="just">
              <a:buNone/>
            </a:pPr>
            <a:endParaRPr lang="en-GB">
              <a:solidFill>
                <a:schemeClr val="tx1"/>
              </a:solidFill>
              <a:latin typeface="Calibri" panose="020F0502020204030204" pitchFamily="34" charset="0"/>
              <a:cs typeface="Calibri" panose="020F0502020204030204" pitchFamily="34" charset="0"/>
            </a:endParaRPr>
          </a:p>
        </p:txBody>
      </p:sp>
      <p:pic>
        <p:nvPicPr>
          <p:cNvPr id="7" name="Picture 6" descr="A person cleaning a kitchen&#10;&#10;Description automatically generated">
            <a:extLst>
              <a:ext uri="{FF2B5EF4-FFF2-40B4-BE49-F238E27FC236}">
                <a16:creationId xmlns:a16="http://schemas.microsoft.com/office/drawing/2014/main" id="{7B77A9E2-1A7B-A297-FFBC-6C2030AAFA04}"/>
              </a:ext>
            </a:extLst>
          </p:cNvPr>
          <p:cNvPicPr>
            <a:picLocks noChangeAspect="1"/>
          </p:cNvPicPr>
          <p:nvPr/>
        </p:nvPicPr>
        <p:blipFill>
          <a:blip r:embed="rId4"/>
          <a:stretch>
            <a:fillRect/>
          </a:stretch>
        </p:blipFill>
        <p:spPr>
          <a:xfrm>
            <a:off x="1059872" y="2043423"/>
            <a:ext cx="4876800" cy="2743200"/>
          </a:xfrm>
          <a:prstGeom prst="rect">
            <a:avLst/>
          </a:prstGeom>
        </p:spPr>
      </p:pic>
      <p:sp>
        <p:nvSpPr>
          <p:cNvPr id="8" name="TextBox 7">
            <a:extLst>
              <a:ext uri="{FF2B5EF4-FFF2-40B4-BE49-F238E27FC236}">
                <a16:creationId xmlns:a16="http://schemas.microsoft.com/office/drawing/2014/main" id="{2AA49475-1B3C-D44F-0B61-6876A07B1038}"/>
              </a:ext>
            </a:extLst>
          </p:cNvPr>
          <p:cNvSpPr txBox="1"/>
          <p:nvPr/>
        </p:nvSpPr>
        <p:spPr>
          <a:xfrm>
            <a:off x="6873089" y="5571269"/>
            <a:ext cx="4130230" cy="784830"/>
          </a:xfrm>
          <a:prstGeom prst="rect">
            <a:avLst/>
          </a:prstGeom>
          <a:noFill/>
        </p:spPr>
        <p:txBody>
          <a:bodyPr wrap="square" lIns="91440" tIns="45720" rIns="91440" bIns="45720" anchor="t">
            <a:spAutoFit/>
          </a:bodyPr>
          <a:lstStyle/>
          <a:p>
            <a:r>
              <a:rPr lang="sv-SE" sz="1500">
                <a:solidFill>
                  <a:schemeClr val="tx1"/>
                </a:solidFill>
                <a:latin typeface="Calibri"/>
                <a:ea typeface="Calibri"/>
                <a:cs typeface="Calibri"/>
              </a:rPr>
              <a:t>Designing the </a:t>
            </a:r>
            <a:r>
              <a:rPr lang="sv-SE" sz="1500" err="1">
                <a:solidFill>
                  <a:schemeClr val="tx1"/>
                </a:solidFill>
                <a:latin typeface="Calibri"/>
                <a:ea typeface="Calibri"/>
                <a:cs typeface="Calibri"/>
              </a:rPr>
              <a:t>desirable</a:t>
            </a:r>
            <a:r>
              <a:rPr lang="sv-SE" sz="1500">
                <a:solidFill>
                  <a:schemeClr val="tx1"/>
                </a:solidFill>
                <a:latin typeface="Calibri"/>
                <a:ea typeface="Calibri"/>
                <a:cs typeface="Calibri"/>
              </a:rPr>
              <a:t> smart </a:t>
            </a:r>
            <a:r>
              <a:rPr lang="sv-SE" sz="1500" err="1">
                <a:solidFill>
                  <a:schemeClr val="tx1"/>
                </a:solidFill>
                <a:latin typeface="Calibri"/>
                <a:ea typeface="Calibri"/>
                <a:cs typeface="Calibri"/>
              </a:rPr>
              <a:t>home</a:t>
            </a:r>
            <a:r>
              <a:rPr lang="sv-SE" sz="1500">
                <a:solidFill>
                  <a:schemeClr val="tx1"/>
                </a:solidFill>
                <a:latin typeface="Calibri"/>
                <a:ea typeface="Calibri"/>
                <a:cs typeface="Calibri"/>
              </a:rPr>
              <a:t>: A </a:t>
            </a:r>
            <a:r>
              <a:rPr lang="sv-SE" sz="1500" err="1">
                <a:solidFill>
                  <a:schemeClr val="tx1"/>
                </a:solidFill>
                <a:latin typeface="Calibri"/>
                <a:ea typeface="Calibri"/>
                <a:cs typeface="Calibri"/>
              </a:rPr>
              <a:t>study</a:t>
            </a:r>
            <a:r>
              <a:rPr lang="sv-SE" sz="1500">
                <a:solidFill>
                  <a:schemeClr val="tx1"/>
                </a:solidFill>
                <a:latin typeface="Calibri"/>
                <a:ea typeface="Calibri"/>
                <a:cs typeface="Calibri"/>
              </a:rPr>
              <a:t> </a:t>
            </a:r>
            <a:r>
              <a:rPr lang="sv-SE" sz="1500" err="1">
                <a:solidFill>
                  <a:schemeClr val="tx1"/>
                </a:solidFill>
                <a:latin typeface="Calibri"/>
                <a:ea typeface="Calibri"/>
                <a:cs typeface="Calibri"/>
              </a:rPr>
              <a:t>of</a:t>
            </a:r>
            <a:r>
              <a:rPr lang="sv-SE" sz="1500">
                <a:solidFill>
                  <a:schemeClr val="tx1"/>
                </a:solidFill>
                <a:latin typeface="Calibri"/>
                <a:ea typeface="Calibri"/>
                <a:cs typeface="Calibri"/>
              </a:rPr>
              <a:t> </a:t>
            </a:r>
            <a:r>
              <a:rPr lang="sv-SE" sz="1500" err="1">
                <a:solidFill>
                  <a:schemeClr val="tx1"/>
                </a:solidFill>
                <a:latin typeface="Calibri"/>
                <a:ea typeface="Calibri"/>
                <a:cs typeface="Calibri"/>
              </a:rPr>
              <a:t>household</a:t>
            </a:r>
            <a:r>
              <a:rPr lang="sv-SE" sz="1500">
                <a:solidFill>
                  <a:schemeClr val="tx1"/>
                </a:solidFill>
                <a:latin typeface="Calibri"/>
                <a:ea typeface="Calibri"/>
                <a:cs typeface="Calibri"/>
              </a:rPr>
              <a:t> </a:t>
            </a:r>
            <a:r>
              <a:rPr lang="sv-SE" sz="1500" err="1">
                <a:solidFill>
                  <a:schemeClr val="tx1"/>
                </a:solidFill>
                <a:latin typeface="Calibri"/>
                <a:ea typeface="Calibri"/>
                <a:cs typeface="Calibri"/>
              </a:rPr>
              <a:t>experiences</a:t>
            </a:r>
            <a:r>
              <a:rPr lang="sv-SE" sz="1500">
                <a:solidFill>
                  <a:schemeClr val="tx1"/>
                </a:solidFill>
                <a:latin typeface="Calibri"/>
                <a:ea typeface="Calibri"/>
                <a:cs typeface="Calibri"/>
              </a:rPr>
              <a:t> and </a:t>
            </a:r>
            <a:r>
              <a:rPr lang="sv-SE" sz="1500" err="1">
                <a:solidFill>
                  <a:schemeClr val="tx1"/>
                </a:solidFill>
                <a:latin typeface="Calibri"/>
                <a:ea typeface="Calibri"/>
                <a:cs typeface="Calibri"/>
              </a:rPr>
              <a:t>energy</a:t>
            </a:r>
            <a:r>
              <a:rPr lang="sv-SE" sz="1500">
                <a:solidFill>
                  <a:schemeClr val="tx1"/>
                </a:solidFill>
                <a:latin typeface="Calibri"/>
                <a:ea typeface="Calibri"/>
                <a:cs typeface="Calibri"/>
              </a:rPr>
              <a:t> </a:t>
            </a:r>
            <a:r>
              <a:rPr lang="sv-SE" sz="1500" err="1">
                <a:solidFill>
                  <a:schemeClr val="tx1"/>
                </a:solidFill>
                <a:latin typeface="Calibri"/>
                <a:ea typeface="Calibri"/>
                <a:cs typeface="Calibri"/>
              </a:rPr>
              <a:t>consumption</a:t>
            </a:r>
            <a:r>
              <a:rPr lang="sv-SE" sz="1500">
                <a:solidFill>
                  <a:schemeClr val="tx1"/>
                </a:solidFill>
                <a:latin typeface="Calibri"/>
                <a:ea typeface="Calibri"/>
                <a:cs typeface="Calibri"/>
              </a:rPr>
              <a:t> </a:t>
            </a:r>
            <a:r>
              <a:rPr lang="sv-SE" sz="1500" err="1">
                <a:solidFill>
                  <a:schemeClr val="tx1"/>
                </a:solidFill>
                <a:latin typeface="Calibri"/>
                <a:ea typeface="Calibri"/>
                <a:cs typeface="Calibri"/>
              </a:rPr>
              <a:t>impacts</a:t>
            </a:r>
            <a:r>
              <a:rPr lang="en-GB">
                <a:latin typeface="Calibri"/>
                <a:cs typeface="Calibri"/>
              </a:rPr>
              <a:t> (Jensen et al., 2019). </a:t>
            </a:r>
            <a:endParaRPr lang="en-US">
              <a:latin typeface="Calibri"/>
              <a:cs typeface="Calibri"/>
            </a:endParaRPr>
          </a:p>
        </p:txBody>
      </p:sp>
    </p:spTree>
    <p:extLst>
      <p:ext uri="{BB962C8B-B14F-4D97-AF65-F5344CB8AC3E}">
        <p14:creationId xmlns:p14="http://schemas.microsoft.com/office/powerpoint/2010/main" val="1037068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6253847-041E-E482-62C0-36C25F552744}"/>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08D36C9B-6701-18E4-000F-1FE6F65AF9DD}"/>
              </a:ext>
            </a:extLst>
          </p:cNvPr>
          <p:cNvSpPr/>
          <p:nvPr/>
        </p:nvSpPr>
        <p:spPr>
          <a:xfrm>
            <a:off x="2152650" y="1363650"/>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BEA35184-7AE7-ED54-308D-B6A7FE2DEB33}"/>
              </a:ext>
            </a:extLst>
          </p:cNvPr>
          <p:cNvSpPr>
            <a:spLocks noGrp="1"/>
          </p:cNvSpPr>
          <p:nvPr>
            <p:ph type="body" idx="1"/>
          </p:nvPr>
        </p:nvSpPr>
        <p:spPr>
          <a:xfrm>
            <a:off x="830075" y="959226"/>
            <a:ext cx="10203000" cy="4351200"/>
          </a:xfrm>
        </p:spPr>
        <p:txBody>
          <a:bodyPr anchor="ctr"/>
          <a:lstStyle/>
          <a:p>
            <a:pPr marL="114300" indent="0" algn="ctr">
              <a:buNone/>
            </a:pPr>
            <a:r>
              <a:rPr lang="en-GB" sz="9600">
                <a:solidFill>
                  <a:schemeClr val="tx1"/>
                </a:solidFill>
                <a:latin typeface="Calibri" panose="020F0502020204030204" pitchFamily="34" charset="0"/>
                <a:cs typeface="Calibri" panose="020F0502020204030204" pitchFamily="34" charset="0"/>
              </a:rPr>
              <a:t>Group Work </a:t>
            </a:r>
            <a:r>
              <a:rPr lang="en-GB" sz="9600">
                <a:solidFill>
                  <a:schemeClr val="tx1"/>
                </a:solidFill>
              </a:rPr>
              <a:t>1</a:t>
            </a:r>
            <a:r>
              <a:rPr lang="en-GB" sz="9600">
                <a:solidFill>
                  <a:schemeClr val="tx1"/>
                </a:solidFill>
                <a:latin typeface="Calibri" panose="020F0502020204030204" pitchFamily="34" charset="0"/>
                <a:cs typeface="Calibri" panose="020F0502020204030204" pitchFamily="34" charset="0"/>
              </a:rPr>
              <a:t> </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266B3E9F-6240-D3E0-FB67-2839617644F2}"/>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6518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21734E2F-F418-5DB0-1548-C47E0C5FD5C4}"/>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9DCD351B-4163-9589-57C8-E30DC41B4EC6}"/>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58EC2687-27A3-D874-2F7D-C30A1EDB1CE3}"/>
              </a:ext>
            </a:extLst>
          </p:cNvPr>
          <p:cNvSpPr>
            <a:spLocks noGrp="1"/>
          </p:cNvSpPr>
          <p:nvPr>
            <p:ph type="body" idx="1"/>
          </p:nvPr>
        </p:nvSpPr>
        <p:spPr>
          <a:xfrm>
            <a:off x="462330" y="1009619"/>
            <a:ext cx="3755780" cy="4351200"/>
          </a:xfrm>
        </p:spPr>
        <p:txBody>
          <a:bodyPr/>
          <a:lstStyle/>
          <a:p>
            <a:pPr marL="114300" indent="0">
              <a:buNone/>
            </a:pPr>
            <a:r>
              <a:rPr lang="en-GB" sz="3600" b="1">
                <a:solidFill>
                  <a:schemeClr val="tx1"/>
                </a:solidFill>
                <a:latin typeface="Calibri" panose="020F0502020204030204" pitchFamily="34" charset="0"/>
                <a:cs typeface="Calibri" panose="020F0502020204030204" pitchFamily="34" charset="0"/>
              </a:rPr>
              <a:t>1: Describe</a:t>
            </a:r>
          </a:p>
          <a:p>
            <a:pPr marL="114300" indent="0">
              <a:buNone/>
            </a:pPr>
            <a:endParaRPr lang="en-GB" sz="3600">
              <a:solidFill>
                <a:schemeClr val="tx1"/>
              </a:solidFill>
              <a:latin typeface="Calibri" panose="020F0502020204030204" pitchFamily="34" charset="0"/>
              <a:cs typeface="Calibri" panose="020F0502020204030204" pitchFamily="34" charset="0"/>
            </a:endParaRPr>
          </a:p>
          <a:p>
            <a:pPr marL="114300" indent="0">
              <a:buNone/>
            </a:pPr>
            <a:r>
              <a:rPr lang="en-GB" sz="2200">
                <a:solidFill>
                  <a:schemeClr val="tx1"/>
                </a:solidFill>
                <a:latin typeface="Calibri" panose="020F0502020204030204" pitchFamily="34" charset="0"/>
                <a:cs typeface="Calibri" panose="020F0502020204030204" pitchFamily="34" charset="0"/>
              </a:rPr>
              <a:t>Choose a practice from your everyday life that you are familiar with.  </a:t>
            </a:r>
          </a:p>
          <a:p>
            <a:pPr marL="114300" indent="0">
              <a:buNone/>
            </a:pPr>
            <a:r>
              <a:rPr lang="en-GB" sz="2200">
                <a:solidFill>
                  <a:schemeClr val="tx1"/>
                </a:solidFill>
                <a:latin typeface="Calibri" panose="020F0502020204030204" pitchFamily="34" charset="0"/>
                <a:cs typeface="Calibri" panose="020F0502020204030204" pitchFamily="34" charset="0"/>
              </a:rPr>
              <a:t>Describe the chosen practice based on the three elements: materials, meaning, and competencies.  </a:t>
            </a:r>
          </a:p>
          <a:p>
            <a:pPr marL="114300" indent="0">
              <a:buNone/>
            </a:pPr>
            <a:r>
              <a:rPr lang="en-GB" sz="2200">
                <a:solidFill>
                  <a:schemeClr val="tx1"/>
                </a:solidFill>
                <a:latin typeface="Calibri" panose="020F0502020204030204" pitchFamily="34" charset="0"/>
                <a:cs typeface="Calibri" panose="020F0502020204030204" pitchFamily="34" charset="0"/>
              </a:rPr>
              <a:t>Feel free to draw a picture if it helps you.</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476314FA-2591-3B63-FBC6-D9E91FA779F8}"/>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Platshållare för text 2">
            <a:extLst>
              <a:ext uri="{FF2B5EF4-FFF2-40B4-BE49-F238E27FC236}">
                <a16:creationId xmlns:a16="http://schemas.microsoft.com/office/drawing/2014/main" id="{99E44337-A8B4-BCBE-0818-E207D18166ED}"/>
              </a:ext>
            </a:extLst>
          </p:cNvPr>
          <p:cNvSpPr txBox="1">
            <a:spLocks/>
          </p:cNvSpPr>
          <p:nvPr/>
        </p:nvSpPr>
        <p:spPr>
          <a:xfrm>
            <a:off x="4218110" y="1021711"/>
            <a:ext cx="3755780" cy="4351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GB" sz="3600" b="1">
                <a:solidFill>
                  <a:schemeClr val="tx1"/>
                </a:solidFill>
                <a:latin typeface="Calibri" panose="020F0502020204030204" pitchFamily="34" charset="0"/>
                <a:cs typeface="Calibri" panose="020F0502020204030204" pitchFamily="34" charset="0"/>
              </a:rPr>
              <a:t>2: Reflect</a:t>
            </a:r>
          </a:p>
          <a:p>
            <a:pPr marL="114300" indent="0">
              <a:buFont typeface="Arial"/>
              <a:buNone/>
            </a:pPr>
            <a:endParaRPr lang="en-GB" sz="3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Reflect on the resource consumption associated with this practice.  </a:t>
            </a:r>
          </a:p>
          <a:p>
            <a:pPr marL="114300" indent="0">
              <a:buFont typeface="Arial"/>
              <a:buNone/>
            </a:pPr>
            <a:endParaRPr lang="en-GB" sz="2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Reflect on the more-than-human elements and/or performers involved in this practice.</a:t>
            </a:r>
          </a:p>
        </p:txBody>
      </p:sp>
      <p:sp>
        <p:nvSpPr>
          <p:cNvPr id="4" name="Platshållare för text 2">
            <a:extLst>
              <a:ext uri="{FF2B5EF4-FFF2-40B4-BE49-F238E27FC236}">
                <a16:creationId xmlns:a16="http://schemas.microsoft.com/office/drawing/2014/main" id="{9F850CD9-C8D3-A169-718D-C33E4BBF7B82}"/>
              </a:ext>
            </a:extLst>
          </p:cNvPr>
          <p:cNvSpPr txBox="1">
            <a:spLocks/>
          </p:cNvSpPr>
          <p:nvPr/>
        </p:nvSpPr>
        <p:spPr>
          <a:xfrm>
            <a:off x="7973890" y="1033803"/>
            <a:ext cx="3755780" cy="4351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GB" sz="3600" b="1">
                <a:solidFill>
                  <a:schemeClr val="tx1"/>
                </a:solidFill>
                <a:latin typeface="Calibri" panose="020F0502020204030204" pitchFamily="34" charset="0"/>
                <a:cs typeface="Calibri" panose="020F0502020204030204" pitchFamily="34" charset="0"/>
              </a:rPr>
              <a:t>3: Design</a:t>
            </a:r>
          </a:p>
          <a:p>
            <a:pPr marL="114300" indent="0">
              <a:buFont typeface="Arial"/>
              <a:buNone/>
            </a:pPr>
            <a:endParaRPr lang="en-GB" sz="3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Consider what changes would be required in the three elements—materials, meaning, and competencies—to make it both meaningful and sustainable.</a:t>
            </a:r>
          </a:p>
          <a:p>
            <a:pPr marL="114300" indent="0">
              <a:buFont typeface="Arial"/>
              <a:buNone/>
            </a:pPr>
            <a:endParaRPr lang="en-GB" sz="2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Feel free to draw a picture of a future situation where and how this new practice may be performed.</a:t>
            </a:r>
          </a:p>
          <a:p>
            <a:pPr lvl="1"/>
            <a:endParaRPr lang="en-GB">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0888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41E05C7-EE0A-0132-8C14-DBE90A2C1574}"/>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4D9467E5-9D33-FED1-27E5-E15A5DB75F55}"/>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91E17412-2F31-D03B-D85A-1D91EE5EBA1E}"/>
              </a:ext>
            </a:extLst>
          </p:cNvPr>
          <p:cNvSpPr>
            <a:spLocks noGrp="1"/>
          </p:cNvSpPr>
          <p:nvPr>
            <p:ph type="body" idx="1"/>
          </p:nvPr>
        </p:nvSpPr>
        <p:spPr>
          <a:xfrm>
            <a:off x="830075" y="959226"/>
            <a:ext cx="10203000" cy="4351200"/>
          </a:xfrm>
        </p:spPr>
        <p:txBody>
          <a:bodyPr anchor="ctr"/>
          <a:lstStyle/>
          <a:p>
            <a:pPr marL="114300" indent="0" algn="ctr">
              <a:buNone/>
            </a:pPr>
            <a:r>
              <a:rPr lang="en-GB" sz="2800">
                <a:solidFill>
                  <a:schemeClr val="tx1"/>
                </a:solidFill>
                <a:latin typeface="Calibri" panose="020F0502020204030204" pitchFamily="34" charset="0"/>
                <a:cs typeface="Calibri" panose="020F0502020204030204" pitchFamily="34" charset="0"/>
              </a:rPr>
              <a:t>… </a:t>
            </a:r>
            <a:r>
              <a:rPr lang="en-GB" sz="3200">
                <a:solidFill>
                  <a:schemeClr val="tx1"/>
                </a:solidFill>
                <a:latin typeface="Calibri" panose="020F0502020204030204" pitchFamily="34" charset="0"/>
                <a:cs typeface="Calibri" panose="020F0502020204030204" pitchFamily="34" charset="0"/>
              </a:rPr>
              <a:t>However, making practice as a unit of analysis does not in itself lead to interaction design ideas or change… </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4901179F-9A72-C6FF-2A54-1FFDE6988EC8}"/>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643963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5C033DD-F783-7A87-F455-E7F6E93A5872}"/>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3CF4D0EE-EFE4-B9EF-2E2E-78041D77BAC9}"/>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255C4AD8-17F6-09AB-746F-32CBEF01B84B}"/>
              </a:ext>
            </a:extLst>
          </p:cNvPr>
          <p:cNvSpPr>
            <a:spLocks noGrp="1"/>
          </p:cNvSpPr>
          <p:nvPr>
            <p:ph type="body" idx="1"/>
          </p:nvPr>
        </p:nvSpPr>
        <p:spPr>
          <a:xfrm>
            <a:off x="830075" y="959226"/>
            <a:ext cx="10203000" cy="4351200"/>
          </a:xfrm>
        </p:spPr>
        <p:txBody>
          <a:bodyPr anchor="ctr"/>
          <a:lstStyle/>
          <a:p>
            <a:pPr marL="114300" indent="0" algn="ctr">
              <a:buNone/>
            </a:pPr>
            <a:r>
              <a:rPr lang="en-GB" sz="2800">
                <a:solidFill>
                  <a:schemeClr val="tx1"/>
                </a:solidFill>
                <a:latin typeface="Calibri" panose="020F0502020204030204" pitchFamily="34" charset="0"/>
                <a:cs typeface="Calibri" panose="020F0502020204030204" pitchFamily="34" charset="0"/>
              </a:rPr>
              <a:t>… </a:t>
            </a:r>
            <a:r>
              <a:rPr lang="en-GB" sz="3200">
                <a:solidFill>
                  <a:schemeClr val="tx1"/>
                </a:solidFill>
                <a:latin typeface="Calibri" panose="020F0502020204030204" pitchFamily="34" charset="0"/>
                <a:cs typeface="Calibri" panose="020F0502020204030204" pitchFamily="34" charset="0"/>
              </a:rPr>
              <a:t>How can we then design for change?</a:t>
            </a:r>
          </a:p>
          <a:p>
            <a:pPr marL="114300" indent="0" algn="ctr">
              <a:buNone/>
            </a:pPr>
            <a:endParaRPr lang="en-GB" sz="3200">
              <a:solidFill>
                <a:schemeClr val="tx1"/>
              </a:solidFill>
              <a:latin typeface="Calibri" panose="020F0502020204030204" pitchFamily="34" charset="0"/>
              <a:cs typeface="Calibri" panose="020F0502020204030204" pitchFamily="34" charset="0"/>
            </a:endParaRPr>
          </a:p>
          <a:p>
            <a:pPr marL="114300" indent="0" algn="ctr">
              <a:buNone/>
            </a:pPr>
            <a:r>
              <a:rPr lang="en-GB" sz="5400" b="1">
                <a:solidFill>
                  <a:schemeClr val="tx1"/>
                </a:solidFill>
                <a:latin typeface="Calibri" panose="020F0502020204030204" pitchFamily="34" charset="0"/>
                <a:cs typeface="Calibri" panose="020F0502020204030204" pitchFamily="34" charset="0"/>
              </a:rPr>
              <a:t>Practice as a unit of design</a:t>
            </a:r>
          </a:p>
          <a:p>
            <a:pPr marL="114300" indent="0" algn="ctr">
              <a:buNone/>
            </a:pPr>
            <a:endParaRPr lang="en-GB" sz="320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6C811EEC-05B4-779D-C667-323D61053FF0}"/>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169039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F93A5DE-F7EE-539F-419A-92B37954FDCC}"/>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8D5E625D-BD32-628F-0C58-C9531B699101}"/>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3EB1F374-2157-5904-3B3F-EAA9E9B830AB}"/>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Practice as a unit of design</a:t>
            </a:r>
          </a:p>
          <a:p>
            <a:pPr marL="114300" indent="0">
              <a:buNone/>
            </a:pPr>
            <a:endParaRPr lang="en-GB" sz="3600">
              <a:solidFill>
                <a:schemeClr val="tx1"/>
              </a:solidFill>
              <a:latin typeface="Calibri" panose="020F0502020204030204" pitchFamily="34" charset="0"/>
              <a:cs typeface="Calibri" panose="020F0502020204030204" pitchFamily="34" charset="0"/>
            </a:endParaRPr>
          </a:p>
          <a:p>
            <a:pPr marL="114300" indent="0">
              <a:buNone/>
            </a:pPr>
            <a:endParaRPr lang="en-GB" sz="3600">
              <a:solidFill>
                <a:schemeClr val="tx1"/>
              </a:solidFill>
              <a:latin typeface="Calibri" panose="020F0502020204030204" pitchFamily="34" charset="0"/>
              <a:cs typeface="Calibri" panose="020F0502020204030204" pitchFamily="34" charset="0"/>
            </a:endParaRPr>
          </a:p>
          <a:p>
            <a:pPr marL="114300" indent="0" algn="ctr">
              <a:buNone/>
            </a:pPr>
            <a:r>
              <a:rPr lang="en-GB" sz="2800">
                <a:solidFill>
                  <a:schemeClr val="tx1"/>
                </a:solidFill>
                <a:latin typeface="Calibri" panose="020F0502020204030204" pitchFamily="34" charset="0"/>
                <a:cs typeface="Calibri" panose="020F0502020204030204" pitchFamily="34" charset="0"/>
              </a:rPr>
              <a:t>“In practice-oriented design, the unit of design expands from things to include meanings and competences, but not without consideration of how these fit together.”</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6803ED79-A97D-D4C7-5875-75CAB53BA09D}"/>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6" name="TextBox 5">
            <a:extLst>
              <a:ext uri="{FF2B5EF4-FFF2-40B4-BE49-F238E27FC236}">
                <a16:creationId xmlns:a16="http://schemas.microsoft.com/office/drawing/2014/main" id="{60FBB1EE-A730-9BD5-D8E1-EC3429978F05}"/>
              </a:ext>
            </a:extLst>
          </p:cNvPr>
          <p:cNvSpPr txBox="1"/>
          <p:nvPr/>
        </p:nvSpPr>
        <p:spPr>
          <a:xfrm>
            <a:off x="8727071" y="5909366"/>
            <a:ext cx="2547407"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Practices as a unit of design</a:t>
            </a:r>
          </a:p>
          <a:p>
            <a:r>
              <a:rPr lang="en-GB">
                <a:latin typeface="Calibri" panose="020F0502020204030204" pitchFamily="34" charset="0"/>
                <a:cs typeface="Calibri" panose="020F0502020204030204" pitchFamily="34" charset="0"/>
              </a:rPr>
              <a:t>(</a:t>
            </a:r>
            <a:r>
              <a:rPr lang="en-GB" err="1">
                <a:latin typeface="Calibri" panose="020F0502020204030204" pitchFamily="34" charset="0"/>
                <a:cs typeface="Calibri" panose="020F0502020204030204" pitchFamily="34" charset="0"/>
              </a:rPr>
              <a:t>Kuijer</a:t>
            </a:r>
            <a:r>
              <a:rPr lang="en-GB">
                <a:latin typeface="Calibri" panose="020F0502020204030204" pitchFamily="34" charset="0"/>
                <a:cs typeface="Calibri" panose="020F0502020204030204" pitchFamily="34" charset="0"/>
              </a:rPr>
              <a:t> et al., 2015)</a:t>
            </a:r>
          </a:p>
        </p:txBody>
      </p:sp>
    </p:spTree>
    <p:extLst>
      <p:ext uri="{BB962C8B-B14F-4D97-AF65-F5344CB8AC3E}">
        <p14:creationId xmlns:p14="http://schemas.microsoft.com/office/powerpoint/2010/main" val="2609672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80A04171-7726-F012-61F8-74D18D1B2D1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45B05F-7FE3-21D4-A0BC-2B64758CE11A}"/>
              </a:ext>
            </a:extLst>
          </p:cNvPr>
          <p:cNvSpPr/>
          <p:nvPr/>
        </p:nvSpPr>
        <p:spPr>
          <a:xfrm>
            <a:off x="366662" y="292849"/>
            <a:ext cx="5086350" cy="2183651"/>
          </a:xfrm>
          <a:prstGeom prst="rect">
            <a:avLst/>
          </a:prstGeom>
          <a:solidFill>
            <a:schemeClr val="lt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3" name="Platshållare för text 2">
            <a:extLst>
              <a:ext uri="{FF2B5EF4-FFF2-40B4-BE49-F238E27FC236}">
                <a16:creationId xmlns:a16="http://schemas.microsoft.com/office/drawing/2014/main" id="{EA841996-B1EE-6969-B59C-49F44037482A}"/>
              </a:ext>
            </a:extLst>
          </p:cNvPr>
          <p:cNvSpPr>
            <a:spLocks noGrp="1"/>
          </p:cNvSpPr>
          <p:nvPr>
            <p:ph type="body" idx="1"/>
          </p:nvPr>
        </p:nvSpPr>
        <p:spPr>
          <a:xfrm>
            <a:off x="567505" y="1613161"/>
            <a:ext cx="4299083" cy="646332"/>
          </a:xfrm>
        </p:spPr>
        <p:txBody>
          <a:bodyPr/>
          <a:lstStyle/>
          <a:p>
            <a:pPr marL="114300" indent="0" algn="ctr">
              <a:buNone/>
            </a:pPr>
            <a:r>
              <a:rPr lang="en-GB" sz="2400">
                <a:solidFill>
                  <a:srgbClr val="000000"/>
                </a:solidFill>
                <a:effectLst/>
                <a:latin typeface="Calibri" panose="020F0502020204030204" pitchFamily="34" charset="0"/>
                <a:cs typeface="Calibri" panose="020F0502020204030204" pitchFamily="34" charset="0"/>
              </a:rPr>
              <a:t>Opportunities for meaningful and desirable change</a:t>
            </a:r>
          </a:p>
          <a:p>
            <a:pPr marL="114300" indent="0" algn="ctr">
              <a:buNone/>
            </a:pPr>
            <a:endParaRPr lang="en-GB" sz="2400">
              <a:solidFill>
                <a:srgbClr val="000000"/>
              </a:solidFill>
              <a:latin typeface="Calibri" panose="020F0502020204030204" pitchFamily="34" charset="0"/>
              <a:cs typeface="Calibri" panose="020F0502020204030204" pitchFamily="34" charset="0"/>
            </a:endParaRPr>
          </a:p>
          <a:p>
            <a:pPr marL="114300" indent="0" algn="ctr">
              <a:buNone/>
            </a:pPr>
            <a:endParaRPr lang="en-GB" sz="2400">
              <a:solidFill>
                <a:srgbClr val="000000"/>
              </a:solidFill>
              <a:effectLst/>
              <a:latin typeface="Calibri" panose="020F0502020204030204" pitchFamily="34" charset="0"/>
              <a:cs typeface="Calibri" panose="020F0502020204030204" pitchFamily="34" charset="0"/>
            </a:endParaRPr>
          </a:p>
          <a:p>
            <a:pPr marL="114300" indent="0" algn="ctr">
              <a:buNone/>
            </a:pPr>
            <a:endParaRPr lang="en-GB" sz="2400">
              <a:solidFill>
                <a:schemeClr val="tx1"/>
              </a:solidFill>
              <a:latin typeface="Calibri" panose="020F0502020204030204" pitchFamily="34" charset="0"/>
              <a:cs typeface="Calibri" panose="020F0502020204030204" pitchFamily="34" charset="0"/>
            </a:endParaRPr>
          </a:p>
          <a:p>
            <a:pPr lvl="1" algn="ctr"/>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E42129C4-1147-7983-2C59-9871A5928088}"/>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2A7A5C81-1CAC-519B-7945-48A579858E81}"/>
              </a:ext>
            </a:extLst>
          </p:cNvPr>
          <p:cNvSpPr txBox="1"/>
          <p:nvPr/>
        </p:nvSpPr>
        <p:spPr>
          <a:xfrm>
            <a:off x="500011" y="462023"/>
            <a:ext cx="4637139" cy="523220"/>
          </a:xfrm>
          <a:prstGeom prst="rect">
            <a:avLst/>
          </a:prstGeom>
          <a:noFill/>
        </p:spPr>
        <p:txBody>
          <a:bodyPr wrap="square">
            <a:spAutoFit/>
          </a:bodyPr>
          <a:lstStyle/>
          <a:p>
            <a:pPr marL="114300" indent="0" algn="ctr">
              <a:buNone/>
            </a:pPr>
            <a:r>
              <a:rPr lang="en-GB" sz="2800">
                <a:solidFill>
                  <a:schemeClr val="tx1"/>
                </a:solidFill>
                <a:latin typeface="Calibri" panose="020F0502020204030204" pitchFamily="34" charset="0"/>
                <a:cs typeface="Calibri" panose="020F0502020204030204" pitchFamily="34" charset="0"/>
              </a:rPr>
              <a:t>Practices as a unit of analysis</a:t>
            </a:r>
          </a:p>
        </p:txBody>
      </p:sp>
      <p:sp>
        <p:nvSpPr>
          <p:cNvPr id="9" name="TextBox 8">
            <a:extLst>
              <a:ext uri="{FF2B5EF4-FFF2-40B4-BE49-F238E27FC236}">
                <a16:creationId xmlns:a16="http://schemas.microsoft.com/office/drawing/2014/main" id="{AB071038-F911-CC01-3927-B9369F1906EA}"/>
              </a:ext>
            </a:extLst>
          </p:cNvPr>
          <p:cNvSpPr txBox="1"/>
          <p:nvPr/>
        </p:nvSpPr>
        <p:spPr>
          <a:xfrm>
            <a:off x="151792" y="6230402"/>
            <a:ext cx="3074008" cy="523220"/>
          </a:xfrm>
          <a:prstGeom prst="rect">
            <a:avLst/>
          </a:prstGeom>
          <a:noFill/>
        </p:spPr>
        <p:txBody>
          <a:bodyPr wrap="square">
            <a:spAutoFit/>
          </a:bodyPr>
          <a:lstStyle/>
          <a:p>
            <a:pPr algn="ctr"/>
            <a:r>
              <a:rPr lang="en-GB">
                <a:latin typeface="Calibri" panose="020F0502020204030204" pitchFamily="34" charset="0"/>
                <a:cs typeface="Calibri" panose="020F0502020204030204" pitchFamily="34" charset="0"/>
              </a:rPr>
              <a:t>Implications of Social Practice Theory for Sustainable Design (</a:t>
            </a:r>
            <a:r>
              <a:rPr lang="en-GB" err="1">
                <a:latin typeface="Calibri" panose="020F0502020204030204" pitchFamily="34" charset="0"/>
                <a:cs typeface="Calibri" panose="020F0502020204030204" pitchFamily="34" charset="0"/>
              </a:rPr>
              <a:t>Kuijer</a:t>
            </a:r>
            <a:r>
              <a:rPr lang="en-GB">
                <a:latin typeface="Calibri" panose="020F0502020204030204" pitchFamily="34" charset="0"/>
                <a:cs typeface="Calibri" panose="020F0502020204030204" pitchFamily="34" charset="0"/>
              </a:rPr>
              <a:t>, 2014)</a:t>
            </a:r>
          </a:p>
        </p:txBody>
      </p:sp>
      <p:sp>
        <p:nvSpPr>
          <p:cNvPr id="10" name="Down Arrow 9">
            <a:extLst>
              <a:ext uri="{FF2B5EF4-FFF2-40B4-BE49-F238E27FC236}">
                <a16:creationId xmlns:a16="http://schemas.microsoft.com/office/drawing/2014/main" id="{7AFAEF22-8908-2653-E8D2-2533F6A89171}"/>
              </a:ext>
            </a:extLst>
          </p:cNvPr>
          <p:cNvSpPr/>
          <p:nvPr/>
        </p:nvSpPr>
        <p:spPr>
          <a:xfrm>
            <a:off x="2306587" y="1105274"/>
            <a:ext cx="603250" cy="558800"/>
          </a:xfrm>
          <a:prstGeom prst="down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2" name="Rectangle 11">
            <a:extLst>
              <a:ext uri="{FF2B5EF4-FFF2-40B4-BE49-F238E27FC236}">
                <a16:creationId xmlns:a16="http://schemas.microsoft.com/office/drawing/2014/main" id="{2B8CEA2D-7D15-EC94-D1D4-9B65C2886746}"/>
              </a:ext>
            </a:extLst>
          </p:cNvPr>
          <p:cNvSpPr/>
          <p:nvPr/>
        </p:nvSpPr>
        <p:spPr>
          <a:xfrm>
            <a:off x="5302251" y="2730500"/>
            <a:ext cx="6535030" cy="3454595"/>
          </a:xfrm>
          <a:prstGeom prst="rect">
            <a:avLst/>
          </a:prstGeom>
          <a:solidFill>
            <a:schemeClr val="lt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3" name="Platshållare för text 2">
            <a:extLst>
              <a:ext uri="{FF2B5EF4-FFF2-40B4-BE49-F238E27FC236}">
                <a16:creationId xmlns:a16="http://schemas.microsoft.com/office/drawing/2014/main" id="{B8FC493B-4EC4-2CBD-D12F-748C438E26C9}"/>
              </a:ext>
            </a:extLst>
          </p:cNvPr>
          <p:cNvSpPr txBox="1">
            <a:spLocks/>
          </p:cNvSpPr>
          <p:nvPr/>
        </p:nvSpPr>
        <p:spPr>
          <a:xfrm>
            <a:off x="6312542" y="3713889"/>
            <a:ext cx="1688458" cy="437063"/>
          </a:xfrm>
          <a:prstGeom prst="rect">
            <a:avLst/>
          </a:prstGeom>
          <a:noFill/>
          <a:ln>
            <a:solidFill>
              <a:schemeClr val="tx1"/>
            </a:solidFill>
            <a:prstDash val="dash"/>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1600">
                <a:solidFill>
                  <a:srgbClr val="000000"/>
                </a:solidFill>
                <a:latin typeface="Calibri" panose="020F0502020204030204" pitchFamily="34" charset="0"/>
                <a:cs typeface="Calibri" panose="020F0502020204030204" pitchFamily="34" charset="0"/>
              </a:rPr>
              <a:t>Suggest a trigger</a:t>
            </a:r>
          </a:p>
          <a:p>
            <a:pPr marL="114300" indent="0" algn="ctr">
              <a:buFont typeface="Arial"/>
              <a:buNone/>
            </a:pPr>
            <a:endParaRPr lang="en-GB" sz="16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1600">
              <a:solidFill>
                <a:schemeClr val="tx1"/>
              </a:solidFill>
              <a:latin typeface="Calibri" panose="020F0502020204030204" pitchFamily="34" charset="0"/>
              <a:cs typeface="Calibri" panose="020F0502020204030204" pitchFamily="34" charset="0"/>
            </a:endParaRPr>
          </a:p>
          <a:p>
            <a:pPr lvl="1" algn="ctr"/>
            <a:endParaRPr lang="en-GB" sz="1600">
              <a:solidFill>
                <a:schemeClr val="tx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EC5C852-BC0B-7A65-2B0C-F14EDBF3B75A}"/>
              </a:ext>
            </a:extLst>
          </p:cNvPr>
          <p:cNvSpPr txBox="1"/>
          <p:nvPr/>
        </p:nvSpPr>
        <p:spPr>
          <a:xfrm>
            <a:off x="5453012" y="2918649"/>
            <a:ext cx="6097772" cy="1200329"/>
          </a:xfrm>
          <a:prstGeom prst="rect">
            <a:avLst/>
          </a:prstGeom>
          <a:noFill/>
        </p:spPr>
        <p:txBody>
          <a:bodyPr wrap="square">
            <a:spAutoFit/>
          </a:bodyPr>
          <a:lstStyle/>
          <a:p>
            <a:pPr marL="114300" indent="0" algn="ctr">
              <a:buNone/>
            </a:pPr>
            <a:r>
              <a:rPr lang="en-GB" sz="3600">
                <a:solidFill>
                  <a:schemeClr val="tx1"/>
                </a:solidFill>
                <a:latin typeface="Calibri" panose="020F0502020204030204" pitchFamily="34" charset="0"/>
                <a:cs typeface="Calibri" panose="020F0502020204030204" pitchFamily="34" charset="0"/>
              </a:rPr>
              <a:t>Practices as a unit of design</a:t>
            </a:r>
          </a:p>
          <a:p>
            <a:pPr marL="114300" indent="0" algn="ctr">
              <a:buNone/>
            </a:pPr>
            <a:endParaRPr lang="en-GB" sz="3600">
              <a:solidFill>
                <a:schemeClr val="tx1"/>
              </a:solidFill>
              <a:latin typeface="Calibri" panose="020F0502020204030204" pitchFamily="34" charset="0"/>
              <a:cs typeface="Calibri" panose="020F0502020204030204" pitchFamily="34" charset="0"/>
            </a:endParaRPr>
          </a:p>
        </p:txBody>
      </p:sp>
      <p:sp>
        <p:nvSpPr>
          <p:cNvPr id="15" name="Down Arrow 14">
            <a:extLst>
              <a:ext uri="{FF2B5EF4-FFF2-40B4-BE49-F238E27FC236}">
                <a16:creationId xmlns:a16="http://schemas.microsoft.com/office/drawing/2014/main" id="{AD35C7B0-F5A5-B763-07ED-6E18B996A39C}"/>
              </a:ext>
            </a:extLst>
          </p:cNvPr>
          <p:cNvSpPr/>
          <p:nvPr/>
        </p:nvSpPr>
        <p:spPr>
          <a:xfrm>
            <a:off x="8204200" y="4949088"/>
            <a:ext cx="603250" cy="558800"/>
          </a:xfrm>
          <a:prstGeom prst="downArrow">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16" name="Platshållare för text 2">
            <a:extLst>
              <a:ext uri="{FF2B5EF4-FFF2-40B4-BE49-F238E27FC236}">
                <a16:creationId xmlns:a16="http://schemas.microsoft.com/office/drawing/2014/main" id="{F22C2312-89B4-45B0-15DA-62DB8DF5E592}"/>
              </a:ext>
            </a:extLst>
          </p:cNvPr>
          <p:cNvSpPr txBox="1">
            <a:spLocks/>
          </p:cNvSpPr>
          <p:nvPr/>
        </p:nvSpPr>
        <p:spPr>
          <a:xfrm>
            <a:off x="8782811" y="3620441"/>
            <a:ext cx="2272658" cy="437063"/>
          </a:xfrm>
          <a:prstGeom prst="rect">
            <a:avLst/>
          </a:prstGeom>
          <a:noFill/>
          <a:ln>
            <a:solidFill>
              <a:srgbClr val="000000"/>
            </a:solidFill>
            <a:prstDash val="dash"/>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1600">
                <a:solidFill>
                  <a:srgbClr val="000000"/>
                </a:solidFill>
                <a:latin typeface="Calibri" panose="020F0502020204030204" pitchFamily="34" charset="0"/>
                <a:cs typeface="Calibri" panose="020F0502020204030204" pitchFamily="34" charset="0"/>
              </a:rPr>
              <a:t>Facilitate performances</a:t>
            </a:r>
          </a:p>
          <a:p>
            <a:pPr marL="114300" indent="0" algn="ctr">
              <a:buFont typeface="Arial"/>
              <a:buNone/>
            </a:pPr>
            <a:endParaRPr lang="en-GB" sz="16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1600">
              <a:solidFill>
                <a:schemeClr val="tx1"/>
              </a:solidFill>
              <a:latin typeface="Calibri" panose="020F0502020204030204" pitchFamily="34" charset="0"/>
              <a:cs typeface="Calibri" panose="020F0502020204030204" pitchFamily="34" charset="0"/>
            </a:endParaRPr>
          </a:p>
          <a:p>
            <a:pPr lvl="1" algn="ctr"/>
            <a:endParaRPr lang="en-GB" sz="1600">
              <a:solidFill>
                <a:schemeClr val="tx1"/>
              </a:solidFill>
              <a:latin typeface="Calibri" panose="020F0502020204030204" pitchFamily="34" charset="0"/>
              <a:cs typeface="Calibri" panose="020F0502020204030204" pitchFamily="34" charset="0"/>
            </a:endParaRPr>
          </a:p>
        </p:txBody>
      </p:sp>
      <p:sp>
        <p:nvSpPr>
          <p:cNvPr id="17" name="Platshållare för text 2">
            <a:extLst>
              <a:ext uri="{FF2B5EF4-FFF2-40B4-BE49-F238E27FC236}">
                <a16:creationId xmlns:a16="http://schemas.microsoft.com/office/drawing/2014/main" id="{6DE31ADC-986B-38EF-55BE-775EA262FCFC}"/>
              </a:ext>
            </a:extLst>
          </p:cNvPr>
          <p:cNvSpPr txBox="1">
            <a:spLocks/>
          </p:cNvSpPr>
          <p:nvPr/>
        </p:nvSpPr>
        <p:spPr>
          <a:xfrm>
            <a:off x="7106455" y="4393619"/>
            <a:ext cx="2863045" cy="437063"/>
          </a:xfrm>
          <a:prstGeom prst="rect">
            <a:avLst/>
          </a:prstGeom>
          <a:noFill/>
          <a:ln>
            <a:solidFill>
              <a:srgbClr val="000000"/>
            </a:solidFill>
            <a:prstDash val="dash"/>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1600">
                <a:solidFill>
                  <a:srgbClr val="000000"/>
                </a:solidFill>
                <a:latin typeface="Calibri" panose="020F0502020204030204" pitchFamily="34" charset="0"/>
                <a:cs typeface="Calibri" panose="020F0502020204030204" pitchFamily="34" charset="0"/>
              </a:rPr>
              <a:t>Combine, evaluate and refine </a:t>
            </a:r>
          </a:p>
          <a:p>
            <a:pPr marL="114300" indent="0" algn="ctr">
              <a:buFont typeface="Arial"/>
              <a:buNone/>
            </a:pPr>
            <a:endParaRPr lang="en-GB" sz="16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1600">
              <a:solidFill>
                <a:schemeClr val="tx1"/>
              </a:solidFill>
              <a:latin typeface="Calibri" panose="020F0502020204030204" pitchFamily="34" charset="0"/>
              <a:cs typeface="Calibri" panose="020F0502020204030204" pitchFamily="34" charset="0"/>
            </a:endParaRPr>
          </a:p>
          <a:p>
            <a:pPr lvl="1" algn="ctr"/>
            <a:endParaRPr lang="en-GB" sz="1600">
              <a:solidFill>
                <a:schemeClr val="tx1"/>
              </a:solidFill>
              <a:latin typeface="Calibri" panose="020F0502020204030204" pitchFamily="34" charset="0"/>
              <a:cs typeface="Calibri" panose="020F0502020204030204" pitchFamily="34" charset="0"/>
            </a:endParaRPr>
          </a:p>
        </p:txBody>
      </p:sp>
      <p:sp>
        <p:nvSpPr>
          <p:cNvPr id="20" name="Platshållare för text 2">
            <a:extLst>
              <a:ext uri="{FF2B5EF4-FFF2-40B4-BE49-F238E27FC236}">
                <a16:creationId xmlns:a16="http://schemas.microsoft.com/office/drawing/2014/main" id="{2C386719-0972-1127-4E1A-D9336A1E3984}"/>
              </a:ext>
            </a:extLst>
          </p:cNvPr>
          <p:cNvSpPr txBox="1">
            <a:spLocks/>
          </p:cNvSpPr>
          <p:nvPr/>
        </p:nvSpPr>
        <p:spPr>
          <a:xfrm>
            <a:off x="6352356" y="5506320"/>
            <a:ext cx="4299083" cy="6463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2400">
                <a:solidFill>
                  <a:srgbClr val="000000"/>
                </a:solidFill>
                <a:latin typeface="Calibri" panose="020F0502020204030204" pitchFamily="34" charset="0"/>
                <a:cs typeface="Calibri" panose="020F0502020204030204" pitchFamily="34" charset="0"/>
              </a:rPr>
              <a:t>Reconfigurations that work</a:t>
            </a:r>
          </a:p>
          <a:p>
            <a:pPr marL="114300" indent="0" algn="ctr">
              <a:buFont typeface="Arial"/>
              <a:buNone/>
            </a:pPr>
            <a:endParaRPr lang="en-GB" sz="24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24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2400">
              <a:solidFill>
                <a:schemeClr val="tx1"/>
              </a:solidFill>
              <a:latin typeface="Calibri" panose="020F0502020204030204" pitchFamily="34" charset="0"/>
              <a:cs typeface="Calibri" panose="020F0502020204030204" pitchFamily="34" charset="0"/>
            </a:endParaRPr>
          </a:p>
          <a:p>
            <a:pPr lvl="1" algn="ctr"/>
            <a:endParaRPr lang="en-GB">
              <a:solidFill>
                <a:schemeClr val="tx1"/>
              </a:solidFill>
              <a:latin typeface="Calibri" panose="020F0502020204030204" pitchFamily="34" charset="0"/>
              <a:cs typeface="Calibri" panose="020F0502020204030204" pitchFamily="34" charset="0"/>
            </a:endParaRPr>
          </a:p>
        </p:txBody>
      </p:sp>
      <p:cxnSp>
        <p:nvCxnSpPr>
          <p:cNvPr id="22" name="Curved Connector 21">
            <a:extLst>
              <a:ext uri="{FF2B5EF4-FFF2-40B4-BE49-F238E27FC236}">
                <a16:creationId xmlns:a16="http://schemas.microsoft.com/office/drawing/2014/main" id="{0231350A-6BFF-7C2A-71C7-4E5A3BA6CD41}"/>
              </a:ext>
            </a:extLst>
          </p:cNvPr>
          <p:cNvCxnSpPr>
            <a:cxnSpLocks/>
          </p:cNvCxnSpPr>
          <p:nvPr/>
        </p:nvCxnSpPr>
        <p:spPr>
          <a:xfrm>
            <a:off x="6312542" y="3932422"/>
            <a:ext cx="793913" cy="679728"/>
          </a:xfrm>
          <a:prstGeom prst="curvedConnector3">
            <a:avLst>
              <a:gd name="adj1" fmla="val -73175"/>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urved Connector 28">
            <a:extLst>
              <a:ext uri="{FF2B5EF4-FFF2-40B4-BE49-F238E27FC236}">
                <a16:creationId xmlns:a16="http://schemas.microsoft.com/office/drawing/2014/main" id="{1A23FD0C-0FB6-AB84-7C68-43701F5B183A}"/>
              </a:ext>
            </a:extLst>
          </p:cNvPr>
          <p:cNvCxnSpPr>
            <a:endCxn id="16" idx="3"/>
          </p:cNvCxnSpPr>
          <p:nvPr/>
        </p:nvCxnSpPr>
        <p:spPr>
          <a:xfrm flipV="1">
            <a:off x="9969500" y="3838973"/>
            <a:ext cx="1085969" cy="773177"/>
          </a:xfrm>
          <a:prstGeom prst="curvedConnector3">
            <a:avLst>
              <a:gd name="adj1" fmla="val 141516"/>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745D5E69-C0B1-8CB7-C026-1DDABD13F9C6}"/>
              </a:ext>
            </a:extLst>
          </p:cNvPr>
          <p:cNvCxnSpPr>
            <a:stCxn id="16" idx="1"/>
          </p:cNvCxnSpPr>
          <p:nvPr/>
        </p:nvCxnSpPr>
        <p:spPr>
          <a:xfrm rot="10800000" flipV="1">
            <a:off x="8001001" y="3838972"/>
            <a:ext cx="781811" cy="93447"/>
          </a:xfrm>
          <a:prstGeom prst="curvedConnector3">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83856BF5-EAC4-6F76-0B19-E20743D99E9E}"/>
              </a:ext>
            </a:extLst>
          </p:cNvPr>
          <p:cNvCxnSpPr/>
          <p:nvPr/>
        </p:nvCxnSpPr>
        <p:spPr>
          <a:xfrm>
            <a:off x="2608212" y="2620920"/>
            <a:ext cx="2528938" cy="1795786"/>
          </a:xfrm>
          <a:prstGeom prst="curvedConnector3">
            <a:avLst>
              <a:gd name="adj1" fmla="val -61736"/>
            </a:avLst>
          </a:prstGeom>
          <a:ln w="317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755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DB00CA6-02EB-DA19-0D06-DA2A8C8CD886}"/>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7B80247-E020-EC3F-EC82-D51B4DC29FEB}"/>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Design as triggers</a:t>
            </a:r>
          </a:p>
          <a:p>
            <a:pPr marL="114300" indent="0">
              <a:buNone/>
            </a:pPr>
            <a:endParaRPr lang="en-GB" sz="3600">
              <a:solidFill>
                <a:schemeClr val="tx1"/>
              </a:solidFill>
              <a:latin typeface="Calibri" panose="020F0502020204030204" pitchFamily="34" charset="0"/>
              <a:cs typeface="Calibri" panose="020F0502020204030204" pitchFamily="34" charset="0"/>
            </a:endParaRPr>
          </a:p>
          <a:p>
            <a:pPr marL="114300" indent="0">
              <a:buNone/>
            </a:pPr>
            <a:r>
              <a:rPr lang="en-GB" sz="2800">
                <a:solidFill>
                  <a:schemeClr val="tx1"/>
                </a:solidFill>
                <a:latin typeface="Calibri" panose="020F0502020204030204" pitchFamily="34" charset="0"/>
                <a:cs typeface="Calibri" panose="020F0502020204030204" pitchFamily="34" charset="0"/>
              </a:rPr>
              <a:t>A </a:t>
            </a:r>
            <a:r>
              <a:rPr lang="en-GB" sz="2800" b="1">
                <a:solidFill>
                  <a:schemeClr val="tx1"/>
                </a:solidFill>
                <a:latin typeface="Calibri" panose="020F0502020204030204" pitchFamily="34" charset="0"/>
                <a:cs typeface="Calibri" panose="020F0502020204030204" pitchFamily="34" charset="0"/>
              </a:rPr>
              <a:t>design trigger</a:t>
            </a:r>
            <a:r>
              <a:rPr lang="en-GB" sz="2800">
                <a:solidFill>
                  <a:schemeClr val="tx1"/>
                </a:solidFill>
                <a:latin typeface="Calibri" panose="020F0502020204030204" pitchFamily="34" charset="0"/>
                <a:cs typeface="Calibri" panose="020F0502020204030204" pitchFamily="34" charset="0"/>
              </a:rPr>
              <a:t>:</a:t>
            </a:r>
          </a:p>
          <a:p>
            <a:r>
              <a:rPr lang="en-GB" sz="2800">
                <a:solidFill>
                  <a:schemeClr val="tx1"/>
                </a:solidFill>
                <a:latin typeface="Calibri" panose="020F0502020204030204" pitchFamily="34" charset="0"/>
                <a:cs typeface="Calibri" panose="020F0502020204030204" pitchFamily="34" charset="0"/>
              </a:rPr>
              <a:t>Is not itself “thought to be a ‘sustainable innovation’ or a ‘</a:t>
            </a:r>
            <a:r>
              <a:rPr lang="en-GB" sz="2800" b="1">
                <a:solidFill>
                  <a:schemeClr val="tx1"/>
                </a:solidFill>
                <a:latin typeface="Calibri" panose="020F0502020204030204" pitchFamily="34" charset="0"/>
                <a:cs typeface="Calibri" panose="020F0502020204030204" pitchFamily="34" charset="0"/>
              </a:rPr>
              <a:t>solution</a:t>
            </a:r>
            <a:r>
              <a:rPr lang="en-GB" sz="2800">
                <a:solidFill>
                  <a:schemeClr val="tx1"/>
                </a:solidFill>
                <a:latin typeface="Calibri" panose="020F0502020204030204" pitchFamily="34" charset="0"/>
                <a:cs typeface="Calibri" panose="020F0502020204030204" pitchFamily="34" charset="0"/>
              </a:rPr>
              <a:t>’ to achieve reduced” consumption, but seen as triggers for playing out different practice configurations</a:t>
            </a:r>
          </a:p>
          <a:p>
            <a:r>
              <a:rPr lang="en-GB" sz="2800">
                <a:solidFill>
                  <a:schemeClr val="tx1"/>
                </a:solidFill>
                <a:latin typeface="Calibri" panose="020F0502020204030204" pitchFamily="34" charset="0"/>
                <a:cs typeface="Calibri" panose="020F0502020204030204" pitchFamily="34" charset="0"/>
              </a:rPr>
              <a:t>Can explore what types of </a:t>
            </a:r>
            <a:r>
              <a:rPr lang="en-GB" sz="2800" b="1">
                <a:solidFill>
                  <a:schemeClr val="tx1"/>
                </a:solidFill>
                <a:latin typeface="Calibri" panose="020F0502020204030204" pitchFamily="34" charset="0"/>
                <a:cs typeface="Calibri" panose="020F0502020204030204" pitchFamily="34" charset="0"/>
              </a:rPr>
              <a:t>uses</a:t>
            </a:r>
            <a:r>
              <a:rPr lang="en-GB" sz="2800">
                <a:solidFill>
                  <a:schemeClr val="tx1"/>
                </a:solidFill>
                <a:latin typeface="Calibri" panose="020F0502020204030204" pitchFamily="34" charset="0"/>
                <a:cs typeface="Calibri" panose="020F0502020204030204" pitchFamily="34" charset="0"/>
              </a:rPr>
              <a:t> would emerge and how these may fit in or conflict with </a:t>
            </a:r>
            <a:r>
              <a:rPr lang="en-GB" sz="2800" b="1">
                <a:solidFill>
                  <a:schemeClr val="tx1"/>
                </a:solidFill>
                <a:latin typeface="Calibri" panose="020F0502020204030204" pitchFamily="34" charset="0"/>
                <a:cs typeface="Calibri" panose="020F0502020204030204" pitchFamily="34" charset="0"/>
              </a:rPr>
              <a:t>existing</a:t>
            </a:r>
            <a:r>
              <a:rPr lang="en-GB" sz="2800">
                <a:solidFill>
                  <a:schemeClr val="tx1"/>
                </a:solidFill>
                <a:latin typeface="Calibri" panose="020F0502020204030204" pitchFamily="34" charset="0"/>
                <a:cs typeface="Calibri" panose="020F0502020204030204" pitchFamily="34" charset="0"/>
              </a:rPr>
              <a:t> practices</a:t>
            </a:r>
          </a:p>
          <a:p>
            <a:r>
              <a:rPr lang="en-GB" sz="2800">
                <a:solidFill>
                  <a:schemeClr val="tx1"/>
                </a:solidFill>
                <a:latin typeface="Calibri" panose="020F0502020204030204" pitchFamily="34" charset="0"/>
                <a:cs typeface="Calibri" panose="020F0502020204030204" pitchFamily="34" charset="0"/>
              </a:rPr>
              <a:t>Can trigger a variety of bodily responses and the </a:t>
            </a:r>
            <a:r>
              <a:rPr lang="en-GB" sz="2800" b="1">
                <a:solidFill>
                  <a:schemeClr val="tx1"/>
                </a:solidFill>
                <a:latin typeface="Calibri" panose="020F0502020204030204" pitchFamily="34" charset="0"/>
                <a:cs typeface="Calibri" panose="020F0502020204030204" pitchFamily="34" charset="0"/>
              </a:rPr>
              <a:t>evaluative</a:t>
            </a:r>
            <a:r>
              <a:rPr lang="en-GB" sz="2800">
                <a:solidFill>
                  <a:schemeClr val="tx1"/>
                </a:solidFill>
                <a:latin typeface="Calibri" panose="020F0502020204030204" pitchFamily="34" charset="0"/>
                <a:cs typeface="Calibri" panose="020F0502020204030204" pitchFamily="34" charset="0"/>
              </a:rPr>
              <a:t> </a:t>
            </a:r>
            <a:r>
              <a:rPr lang="en-GB" sz="2800" b="1">
                <a:solidFill>
                  <a:schemeClr val="tx1"/>
                </a:solidFill>
                <a:latin typeface="Calibri" panose="020F0502020204030204" pitchFamily="34" charset="0"/>
                <a:cs typeface="Calibri" panose="020F0502020204030204" pitchFamily="34" charset="0"/>
              </a:rPr>
              <a:t>reflections</a:t>
            </a:r>
            <a:r>
              <a:rPr lang="en-GB" sz="2800">
                <a:solidFill>
                  <a:schemeClr val="tx1"/>
                </a:solidFill>
                <a:latin typeface="Calibri" panose="020F0502020204030204" pitchFamily="34" charset="0"/>
                <a:cs typeface="Calibri" panose="020F0502020204030204" pitchFamily="34" charset="0"/>
              </a:rPr>
              <a:t> they evoke.</a:t>
            </a:r>
          </a:p>
        </p:txBody>
      </p:sp>
      <p:pic>
        <p:nvPicPr>
          <p:cNvPr id="5" name="Bildobjekt 4" descr="En bild som visar Färggrann, konst, siluett&#10;&#10;Automatiskt genererad beskrivning">
            <a:extLst>
              <a:ext uri="{FF2B5EF4-FFF2-40B4-BE49-F238E27FC236}">
                <a16:creationId xmlns:a16="http://schemas.microsoft.com/office/drawing/2014/main" id="{C38537BC-F56C-E30D-2884-322BCBDED696}"/>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6" name="TextBox 5">
            <a:extLst>
              <a:ext uri="{FF2B5EF4-FFF2-40B4-BE49-F238E27FC236}">
                <a16:creationId xmlns:a16="http://schemas.microsoft.com/office/drawing/2014/main" id="{19055506-2E66-EEAD-88C5-704112D5DFB5}"/>
              </a:ext>
            </a:extLst>
          </p:cNvPr>
          <p:cNvSpPr txBox="1"/>
          <p:nvPr/>
        </p:nvSpPr>
        <p:spPr>
          <a:xfrm>
            <a:off x="8727071" y="5909366"/>
            <a:ext cx="2547407"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Practices as a unit of design</a:t>
            </a:r>
          </a:p>
          <a:p>
            <a:r>
              <a:rPr lang="en-GB">
                <a:latin typeface="Calibri" panose="020F0502020204030204" pitchFamily="34" charset="0"/>
                <a:cs typeface="Calibri" panose="020F0502020204030204" pitchFamily="34" charset="0"/>
              </a:rPr>
              <a:t>(</a:t>
            </a:r>
            <a:r>
              <a:rPr lang="en-GB" err="1">
                <a:latin typeface="Calibri" panose="020F0502020204030204" pitchFamily="34" charset="0"/>
                <a:cs typeface="Calibri" panose="020F0502020204030204" pitchFamily="34" charset="0"/>
              </a:rPr>
              <a:t>Kuijer</a:t>
            </a:r>
            <a:r>
              <a:rPr lang="en-GB">
                <a:latin typeface="Calibri" panose="020F0502020204030204" pitchFamily="34" charset="0"/>
                <a:cs typeface="Calibri" panose="020F0502020204030204" pitchFamily="34" charset="0"/>
              </a:rPr>
              <a:t> et al., 2015)</a:t>
            </a:r>
          </a:p>
        </p:txBody>
      </p:sp>
      <p:sp>
        <p:nvSpPr>
          <p:cNvPr id="2" name="Platshållare för text 2">
            <a:extLst>
              <a:ext uri="{FF2B5EF4-FFF2-40B4-BE49-F238E27FC236}">
                <a16:creationId xmlns:a16="http://schemas.microsoft.com/office/drawing/2014/main" id="{6E9BD59D-0FAC-E44B-5191-8C4024B0ED2F}"/>
              </a:ext>
            </a:extLst>
          </p:cNvPr>
          <p:cNvSpPr txBox="1">
            <a:spLocks/>
          </p:cNvSpPr>
          <p:nvPr/>
        </p:nvSpPr>
        <p:spPr>
          <a:xfrm>
            <a:off x="5969642" y="1052674"/>
            <a:ext cx="1688458" cy="437063"/>
          </a:xfrm>
          <a:prstGeom prst="rect">
            <a:avLst/>
          </a:prstGeom>
          <a:noFill/>
          <a:ln>
            <a:solidFill>
              <a:schemeClr val="tx1"/>
            </a:solidFill>
            <a:prstDash val="dash"/>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1600">
                <a:solidFill>
                  <a:srgbClr val="000000"/>
                </a:solidFill>
                <a:latin typeface="Calibri" panose="020F0502020204030204" pitchFamily="34" charset="0"/>
                <a:cs typeface="Calibri" panose="020F0502020204030204" pitchFamily="34" charset="0"/>
              </a:rPr>
              <a:t>Suggest a trigger</a:t>
            </a:r>
          </a:p>
          <a:p>
            <a:pPr marL="114300" indent="0" algn="ctr">
              <a:buFont typeface="Arial"/>
              <a:buNone/>
            </a:pPr>
            <a:endParaRPr lang="en-GB" sz="16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1600">
              <a:solidFill>
                <a:schemeClr val="tx1"/>
              </a:solidFill>
              <a:latin typeface="Calibri" panose="020F0502020204030204" pitchFamily="34" charset="0"/>
              <a:cs typeface="Calibri" panose="020F0502020204030204" pitchFamily="34" charset="0"/>
            </a:endParaRPr>
          </a:p>
          <a:p>
            <a:pPr lvl="1" algn="ctr"/>
            <a:endParaRPr lang="en-GB" sz="1600">
              <a:solidFill>
                <a:schemeClr val="tx1"/>
              </a:solidFill>
              <a:latin typeface="Calibri" panose="020F0502020204030204" pitchFamily="34" charset="0"/>
              <a:cs typeface="Calibri" panose="020F0502020204030204" pitchFamily="34" charset="0"/>
            </a:endParaRPr>
          </a:p>
        </p:txBody>
      </p:sp>
      <p:sp>
        <p:nvSpPr>
          <p:cNvPr id="4" name="Platshållare för text 2">
            <a:extLst>
              <a:ext uri="{FF2B5EF4-FFF2-40B4-BE49-F238E27FC236}">
                <a16:creationId xmlns:a16="http://schemas.microsoft.com/office/drawing/2014/main" id="{2105ACC1-E870-C5C2-262E-24ED0382845D}"/>
              </a:ext>
            </a:extLst>
          </p:cNvPr>
          <p:cNvSpPr txBox="1">
            <a:spLocks/>
          </p:cNvSpPr>
          <p:nvPr/>
        </p:nvSpPr>
        <p:spPr>
          <a:xfrm>
            <a:off x="8439911" y="959226"/>
            <a:ext cx="2272658" cy="437063"/>
          </a:xfrm>
          <a:prstGeom prst="rect">
            <a:avLst/>
          </a:prstGeom>
          <a:noFill/>
          <a:ln>
            <a:solidFill>
              <a:srgbClr val="000000"/>
            </a:solidFill>
            <a:prstDash val="dash"/>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1600">
                <a:solidFill>
                  <a:srgbClr val="000000"/>
                </a:solidFill>
                <a:latin typeface="Calibri" panose="020F0502020204030204" pitchFamily="34" charset="0"/>
                <a:cs typeface="Calibri" panose="020F0502020204030204" pitchFamily="34" charset="0"/>
              </a:rPr>
              <a:t>Facilitate performances</a:t>
            </a:r>
          </a:p>
          <a:p>
            <a:pPr marL="114300" indent="0" algn="ctr">
              <a:buFont typeface="Arial"/>
              <a:buNone/>
            </a:pPr>
            <a:endParaRPr lang="en-GB" sz="16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1600">
              <a:solidFill>
                <a:schemeClr val="tx1"/>
              </a:solidFill>
              <a:latin typeface="Calibri" panose="020F0502020204030204" pitchFamily="34" charset="0"/>
              <a:cs typeface="Calibri" panose="020F0502020204030204" pitchFamily="34" charset="0"/>
            </a:endParaRPr>
          </a:p>
          <a:p>
            <a:pPr lvl="1" algn="ctr"/>
            <a:endParaRPr lang="en-GB" sz="1600">
              <a:solidFill>
                <a:schemeClr val="tx1"/>
              </a:solidFill>
              <a:latin typeface="Calibri" panose="020F0502020204030204" pitchFamily="34" charset="0"/>
              <a:cs typeface="Calibri" panose="020F0502020204030204" pitchFamily="34" charset="0"/>
            </a:endParaRPr>
          </a:p>
        </p:txBody>
      </p:sp>
      <p:sp>
        <p:nvSpPr>
          <p:cNvPr id="7" name="Platshållare för text 2">
            <a:extLst>
              <a:ext uri="{FF2B5EF4-FFF2-40B4-BE49-F238E27FC236}">
                <a16:creationId xmlns:a16="http://schemas.microsoft.com/office/drawing/2014/main" id="{EC06DF78-8DC1-10AC-3F6D-4627F98BF431}"/>
              </a:ext>
            </a:extLst>
          </p:cNvPr>
          <p:cNvSpPr txBox="1">
            <a:spLocks/>
          </p:cNvSpPr>
          <p:nvPr/>
        </p:nvSpPr>
        <p:spPr>
          <a:xfrm>
            <a:off x="6763555" y="1732404"/>
            <a:ext cx="2863045" cy="437063"/>
          </a:xfrm>
          <a:prstGeom prst="rect">
            <a:avLst/>
          </a:prstGeom>
          <a:noFill/>
          <a:ln>
            <a:solidFill>
              <a:srgbClr val="000000"/>
            </a:solidFill>
            <a:prstDash val="dash"/>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GB" sz="1600">
                <a:solidFill>
                  <a:srgbClr val="000000"/>
                </a:solidFill>
                <a:latin typeface="Calibri" panose="020F0502020204030204" pitchFamily="34" charset="0"/>
                <a:cs typeface="Calibri" panose="020F0502020204030204" pitchFamily="34" charset="0"/>
              </a:rPr>
              <a:t>Combine, evaluate and refine </a:t>
            </a:r>
          </a:p>
          <a:p>
            <a:pPr marL="114300" indent="0" algn="ctr">
              <a:buFont typeface="Arial"/>
              <a:buNone/>
            </a:pPr>
            <a:endParaRPr lang="en-GB" sz="1600">
              <a:solidFill>
                <a:srgbClr val="000000"/>
              </a:solidFill>
              <a:latin typeface="Calibri" panose="020F0502020204030204" pitchFamily="34" charset="0"/>
              <a:cs typeface="Calibri" panose="020F0502020204030204" pitchFamily="34" charset="0"/>
            </a:endParaRPr>
          </a:p>
          <a:p>
            <a:pPr marL="114300" indent="0" algn="ctr">
              <a:buFont typeface="Arial"/>
              <a:buNone/>
            </a:pPr>
            <a:endParaRPr lang="en-GB" sz="1600">
              <a:solidFill>
                <a:schemeClr val="tx1"/>
              </a:solidFill>
              <a:latin typeface="Calibri" panose="020F0502020204030204" pitchFamily="34" charset="0"/>
              <a:cs typeface="Calibri" panose="020F0502020204030204" pitchFamily="34" charset="0"/>
            </a:endParaRPr>
          </a:p>
          <a:p>
            <a:pPr lvl="1" algn="ctr"/>
            <a:endParaRPr lang="en-GB" sz="1600">
              <a:solidFill>
                <a:schemeClr val="tx1"/>
              </a:solidFill>
              <a:latin typeface="Calibri" panose="020F0502020204030204" pitchFamily="34" charset="0"/>
              <a:cs typeface="Calibri" panose="020F0502020204030204" pitchFamily="34" charset="0"/>
            </a:endParaRPr>
          </a:p>
        </p:txBody>
      </p:sp>
      <p:cxnSp>
        <p:nvCxnSpPr>
          <p:cNvPr id="8" name="Curved Connector 7">
            <a:extLst>
              <a:ext uri="{FF2B5EF4-FFF2-40B4-BE49-F238E27FC236}">
                <a16:creationId xmlns:a16="http://schemas.microsoft.com/office/drawing/2014/main" id="{147A1643-ECC8-907D-B3DD-7D47310B1CF1}"/>
              </a:ext>
            </a:extLst>
          </p:cNvPr>
          <p:cNvCxnSpPr>
            <a:cxnSpLocks/>
          </p:cNvCxnSpPr>
          <p:nvPr/>
        </p:nvCxnSpPr>
        <p:spPr>
          <a:xfrm>
            <a:off x="5969642" y="1271207"/>
            <a:ext cx="793913" cy="679728"/>
          </a:xfrm>
          <a:prstGeom prst="curvedConnector3">
            <a:avLst>
              <a:gd name="adj1" fmla="val -73175"/>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C6630DF5-7D78-675D-6C4F-84624DA3B56B}"/>
              </a:ext>
            </a:extLst>
          </p:cNvPr>
          <p:cNvCxnSpPr>
            <a:stCxn id="4" idx="1"/>
          </p:cNvCxnSpPr>
          <p:nvPr/>
        </p:nvCxnSpPr>
        <p:spPr>
          <a:xfrm rot="10800000" flipV="1">
            <a:off x="7658101" y="1177757"/>
            <a:ext cx="781811" cy="93447"/>
          </a:xfrm>
          <a:prstGeom prst="curvedConnector3">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1F57781E-A9B1-C838-0156-EC53427D1F2A}"/>
              </a:ext>
            </a:extLst>
          </p:cNvPr>
          <p:cNvCxnSpPr/>
          <p:nvPr/>
        </p:nvCxnSpPr>
        <p:spPr>
          <a:xfrm flipV="1">
            <a:off x="9676959" y="1160985"/>
            <a:ext cx="1085969" cy="773177"/>
          </a:xfrm>
          <a:prstGeom prst="curvedConnector3">
            <a:avLst>
              <a:gd name="adj1" fmla="val 141516"/>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087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DF06C24-2AF6-B3DA-D215-D90B2C3743D8}"/>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32BA13E9-CE5D-B365-1B7A-649771D52DFD}"/>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0773C13B-0ADF-0504-4AC4-E82B114A2933}"/>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An example: laundry as a practice</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E80D99DB-A03E-D46B-219A-428DA3756E19}"/>
              </a:ext>
            </a:extLst>
          </p:cNvPr>
          <p:cNvPicPr>
            <a:picLocks noChangeAspect="1"/>
          </p:cNvPicPr>
          <p:nvPr/>
        </p:nvPicPr>
        <p:blipFill>
          <a:blip r:embed="rId3"/>
          <a:stretch>
            <a:fillRect/>
          </a:stretch>
        </p:blipFill>
        <p:spPr>
          <a:xfrm>
            <a:off x="10375846" y="123664"/>
            <a:ext cx="1506392" cy="386604"/>
          </a:xfrm>
          <a:prstGeom prst="rect">
            <a:avLst/>
          </a:prstGeom>
        </p:spPr>
      </p:pic>
      <p:pic>
        <p:nvPicPr>
          <p:cNvPr id="2" name="Picture 1">
            <a:extLst>
              <a:ext uri="{FF2B5EF4-FFF2-40B4-BE49-F238E27FC236}">
                <a16:creationId xmlns:a16="http://schemas.microsoft.com/office/drawing/2014/main" id="{554680B6-0233-9F5A-83C4-A6946F75A2C5}"/>
              </a:ext>
            </a:extLst>
          </p:cNvPr>
          <p:cNvPicPr>
            <a:picLocks noChangeAspect="1"/>
          </p:cNvPicPr>
          <p:nvPr/>
        </p:nvPicPr>
        <p:blipFill>
          <a:blip r:embed="rId4"/>
          <a:stretch>
            <a:fillRect/>
          </a:stretch>
        </p:blipFill>
        <p:spPr>
          <a:xfrm>
            <a:off x="7849745" y="1217785"/>
            <a:ext cx="3512180" cy="2325515"/>
          </a:xfrm>
          <a:prstGeom prst="rect">
            <a:avLst/>
          </a:prstGeom>
        </p:spPr>
      </p:pic>
      <p:sp>
        <p:nvSpPr>
          <p:cNvPr id="4" name="TextBox 3">
            <a:extLst>
              <a:ext uri="{FF2B5EF4-FFF2-40B4-BE49-F238E27FC236}">
                <a16:creationId xmlns:a16="http://schemas.microsoft.com/office/drawing/2014/main" id="{C919415C-F966-C73A-4F16-A4C265C729F2}"/>
              </a:ext>
            </a:extLst>
          </p:cNvPr>
          <p:cNvSpPr txBox="1"/>
          <p:nvPr/>
        </p:nvSpPr>
        <p:spPr>
          <a:xfrm>
            <a:off x="8123492" y="3543300"/>
            <a:ext cx="3074008" cy="307777"/>
          </a:xfrm>
          <a:prstGeom prst="rect">
            <a:avLst/>
          </a:prstGeom>
          <a:noFill/>
        </p:spPr>
        <p:txBody>
          <a:bodyPr wrap="square">
            <a:spAutoFit/>
          </a:bodyPr>
          <a:lstStyle/>
          <a:p>
            <a:pPr algn="ctr"/>
            <a:r>
              <a:rPr lang="en-GB">
                <a:latin typeface="Calibri" panose="020F0502020204030204" pitchFamily="34" charset="0"/>
                <a:cs typeface="Calibri" panose="020F0502020204030204" pitchFamily="34" charset="0"/>
              </a:rPr>
              <a:t>Image by Rikke Hagensby Jensen</a:t>
            </a:r>
          </a:p>
        </p:txBody>
      </p:sp>
      <p:sp>
        <p:nvSpPr>
          <p:cNvPr id="6" name="TextBox 5">
            <a:extLst>
              <a:ext uri="{FF2B5EF4-FFF2-40B4-BE49-F238E27FC236}">
                <a16:creationId xmlns:a16="http://schemas.microsoft.com/office/drawing/2014/main" id="{1AC77DD2-0A1D-8579-AE74-DA421CA036D4}"/>
              </a:ext>
            </a:extLst>
          </p:cNvPr>
          <p:cNvSpPr txBox="1"/>
          <p:nvPr/>
        </p:nvSpPr>
        <p:spPr>
          <a:xfrm>
            <a:off x="1379047" y="5669912"/>
            <a:ext cx="2785522" cy="923330"/>
          </a:xfrm>
          <a:prstGeom prst="rect">
            <a:avLst/>
          </a:prstGeom>
          <a:noFill/>
          <a:ln w="12700">
            <a:solidFill>
              <a:srgbClr val="E00163"/>
            </a:solidFill>
            <a:extLst>
              <a:ext uri="{C807C97D-BFC1-408E-A445-0C87EB9F89A2}">
                <ask:lineSketchStyleProps xmlns:ask="http://schemas.microsoft.com/office/drawing/2018/sketchyshapes" sd="1219033472">
                  <a:custGeom>
                    <a:avLst/>
                    <a:gdLst>
                      <a:gd name="connsiteX0" fmla="*/ 0 w 3898426"/>
                      <a:gd name="connsiteY0" fmla="*/ 0 h 1200329"/>
                      <a:gd name="connsiteX1" fmla="*/ 517934 w 3898426"/>
                      <a:gd name="connsiteY1" fmla="*/ 0 h 1200329"/>
                      <a:gd name="connsiteX2" fmla="*/ 957899 w 3898426"/>
                      <a:gd name="connsiteY2" fmla="*/ 0 h 1200329"/>
                      <a:gd name="connsiteX3" fmla="*/ 1592785 w 3898426"/>
                      <a:gd name="connsiteY3" fmla="*/ 0 h 1200329"/>
                      <a:gd name="connsiteX4" fmla="*/ 2110719 w 3898426"/>
                      <a:gd name="connsiteY4" fmla="*/ 0 h 1200329"/>
                      <a:gd name="connsiteX5" fmla="*/ 2628653 w 3898426"/>
                      <a:gd name="connsiteY5" fmla="*/ 0 h 1200329"/>
                      <a:gd name="connsiteX6" fmla="*/ 3263539 w 3898426"/>
                      <a:gd name="connsiteY6" fmla="*/ 0 h 1200329"/>
                      <a:gd name="connsiteX7" fmla="*/ 3898426 w 3898426"/>
                      <a:gd name="connsiteY7" fmla="*/ 0 h 1200329"/>
                      <a:gd name="connsiteX8" fmla="*/ 3898426 w 3898426"/>
                      <a:gd name="connsiteY8" fmla="*/ 424116 h 1200329"/>
                      <a:gd name="connsiteX9" fmla="*/ 3898426 w 3898426"/>
                      <a:gd name="connsiteY9" fmla="*/ 800219 h 1200329"/>
                      <a:gd name="connsiteX10" fmla="*/ 3898426 w 3898426"/>
                      <a:gd name="connsiteY10" fmla="*/ 1200329 h 1200329"/>
                      <a:gd name="connsiteX11" fmla="*/ 3341508 w 3898426"/>
                      <a:gd name="connsiteY11" fmla="*/ 1200329 h 1200329"/>
                      <a:gd name="connsiteX12" fmla="*/ 2823574 w 3898426"/>
                      <a:gd name="connsiteY12" fmla="*/ 1200329 h 1200329"/>
                      <a:gd name="connsiteX13" fmla="*/ 2188688 w 3898426"/>
                      <a:gd name="connsiteY13" fmla="*/ 1200329 h 1200329"/>
                      <a:gd name="connsiteX14" fmla="*/ 1553801 w 3898426"/>
                      <a:gd name="connsiteY14" fmla="*/ 1200329 h 1200329"/>
                      <a:gd name="connsiteX15" fmla="*/ 1074852 w 3898426"/>
                      <a:gd name="connsiteY15" fmla="*/ 1200329 h 1200329"/>
                      <a:gd name="connsiteX16" fmla="*/ 517934 w 3898426"/>
                      <a:gd name="connsiteY16" fmla="*/ 1200329 h 1200329"/>
                      <a:gd name="connsiteX17" fmla="*/ 0 w 3898426"/>
                      <a:gd name="connsiteY17" fmla="*/ 1200329 h 1200329"/>
                      <a:gd name="connsiteX18" fmla="*/ 0 w 3898426"/>
                      <a:gd name="connsiteY18" fmla="*/ 800219 h 1200329"/>
                      <a:gd name="connsiteX19" fmla="*/ 0 w 3898426"/>
                      <a:gd name="connsiteY19" fmla="*/ 424116 h 1200329"/>
                      <a:gd name="connsiteX20" fmla="*/ 0 w 3898426"/>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98426" h="1200329" extrusionOk="0">
                        <a:moveTo>
                          <a:pt x="0" y="0"/>
                        </a:moveTo>
                        <a:cubicBezTo>
                          <a:pt x="141196" y="-39557"/>
                          <a:pt x="309781" y="52058"/>
                          <a:pt x="517934" y="0"/>
                        </a:cubicBezTo>
                        <a:cubicBezTo>
                          <a:pt x="726087" y="-52058"/>
                          <a:pt x="831835" y="25830"/>
                          <a:pt x="957899" y="0"/>
                        </a:cubicBezTo>
                        <a:cubicBezTo>
                          <a:pt x="1083964" y="-25830"/>
                          <a:pt x="1399537" y="21815"/>
                          <a:pt x="1592785" y="0"/>
                        </a:cubicBezTo>
                        <a:cubicBezTo>
                          <a:pt x="1786033" y="-21815"/>
                          <a:pt x="1967846" y="61807"/>
                          <a:pt x="2110719" y="0"/>
                        </a:cubicBezTo>
                        <a:cubicBezTo>
                          <a:pt x="2253592" y="-61807"/>
                          <a:pt x="2426578" y="52302"/>
                          <a:pt x="2628653" y="0"/>
                        </a:cubicBezTo>
                        <a:cubicBezTo>
                          <a:pt x="2830728" y="-52302"/>
                          <a:pt x="3092266" y="19659"/>
                          <a:pt x="3263539" y="0"/>
                        </a:cubicBezTo>
                        <a:cubicBezTo>
                          <a:pt x="3434812" y="-19659"/>
                          <a:pt x="3756328" y="23939"/>
                          <a:pt x="3898426" y="0"/>
                        </a:cubicBezTo>
                        <a:cubicBezTo>
                          <a:pt x="3925438" y="155711"/>
                          <a:pt x="3858925" y="246179"/>
                          <a:pt x="3898426" y="424116"/>
                        </a:cubicBezTo>
                        <a:cubicBezTo>
                          <a:pt x="3937927" y="602053"/>
                          <a:pt x="3881400" y="696530"/>
                          <a:pt x="3898426" y="800219"/>
                        </a:cubicBezTo>
                        <a:cubicBezTo>
                          <a:pt x="3915452" y="903908"/>
                          <a:pt x="3852717" y="1007895"/>
                          <a:pt x="3898426" y="1200329"/>
                        </a:cubicBezTo>
                        <a:cubicBezTo>
                          <a:pt x="3759325" y="1200994"/>
                          <a:pt x="3487710" y="1191057"/>
                          <a:pt x="3341508" y="1200329"/>
                        </a:cubicBezTo>
                        <a:cubicBezTo>
                          <a:pt x="3195306" y="1209601"/>
                          <a:pt x="3027903" y="1142429"/>
                          <a:pt x="2823574" y="1200329"/>
                        </a:cubicBezTo>
                        <a:cubicBezTo>
                          <a:pt x="2619245" y="1258229"/>
                          <a:pt x="2403957" y="1124194"/>
                          <a:pt x="2188688" y="1200329"/>
                        </a:cubicBezTo>
                        <a:cubicBezTo>
                          <a:pt x="1973419" y="1276464"/>
                          <a:pt x="1758550" y="1195016"/>
                          <a:pt x="1553801" y="1200329"/>
                        </a:cubicBezTo>
                        <a:cubicBezTo>
                          <a:pt x="1349052" y="1205642"/>
                          <a:pt x="1262029" y="1165067"/>
                          <a:pt x="1074852" y="1200329"/>
                        </a:cubicBezTo>
                        <a:cubicBezTo>
                          <a:pt x="887675" y="1235591"/>
                          <a:pt x="715403" y="1140911"/>
                          <a:pt x="517934" y="1200329"/>
                        </a:cubicBezTo>
                        <a:cubicBezTo>
                          <a:pt x="320465" y="1259747"/>
                          <a:pt x="126102" y="1177653"/>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1800">
                <a:latin typeface="Calibri" panose="020F0502020204030204" pitchFamily="34" charset="0"/>
                <a:cs typeface="Calibri" panose="020F0502020204030204" pitchFamily="34" charset="0"/>
              </a:rPr>
              <a:t>Digital energy information  </a:t>
            </a:r>
          </a:p>
          <a:p>
            <a:pPr algn="ctr"/>
            <a:r>
              <a:rPr lang="en-GB" sz="1800">
                <a:latin typeface="Calibri" panose="020F0502020204030204" pitchFamily="34" charset="0"/>
                <a:cs typeface="Calibri" panose="020F0502020204030204" pitchFamily="34" charset="0"/>
              </a:rPr>
              <a:t>Smart plugs  </a:t>
            </a:r>
          </a:p>
          <a:p>
            <a:pPr algn="ctr"/>
            <a:r>
              <a:rPr lang="en-GB" sz="1800">
                <a:latin typeface="Calibri" panose="020F0502020204030204" pitchFamily="34" charset="0"/>
                <a:cs typeface="Calibri" panose="020F0502020204030204" pitchFamily="34" charset="0"/>
              </a:rPr>
              <a:t>Artificial intelligence</a:t>
            </a:r>
          </a:p>
        </p:txBody>
      </p:sp>
      <p:sp>
        <p:nvSpPr>
          <p:cNvPr id="7" name="TextBox 6">
            <a:extLst>
              <a:ext uri="{FF2B5EF4-FFF2-40B4-BE49-F238E27FC236}">
                <a16:creationId xmlns:a16="http://schemas.microsoft.com/office/drawing/2014/main" id="{6CA79D43-F44C-4A53-1A56-2B8B98EB17BA}"/>
              </a:ext>
            </a:extLst>
          </p:cNvPr>
          <p:cNvSpPr txBox="1"/>
          <p:nvPr/>
        </p:nvSpPr>
        <p:spPr>
          <a:xfrm>
            <a:off x="7046196" y="6246475"/>
            <a:ext cx="5145804"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Washing with the Wind: A Study of Scripting towards Sustainability (Jensen et al. 2018)</a:t>
            </a:r>
          </a:p>
        </p:txBody>
      </p:sp>
      <p:sp>
        <p:nvSpPr>
          <p:cNvPr id="20" name="TextBox 19">
            <a:extLst>
              <a:ext uri="{FF2B5EF4-FFF2-40B4-BE49-F238E27FC236}">
                <a16:creationId xmlns:a16="http://schemas.microsoft.com/office/drawing/2014/main" id="{488C286E-5A05-24EA-B03A-AF3B4A3DAEB1}"/>
              </a:ext>
            </a:extLst>
          </p:cNvPr>
          <p:cNvSpPr txBox="1"/>
          <p:nvPr/>
        </p:nvSpPr>
        <p:spPr>
          <a:xfrm>
            <a:off x="195789" y="1836506"/>
            <a:ext cx="5087411" cy="923330"/>
          </a:xfrm>
          <a:prstGeom prst="rect">
            <a:avLst/>
          </a:prstGeom>
          <a:noFill/>
          <a:ln w="12700">
            <a:solidFill>
              <a:srgbClr val="FFD401"/>
            </a:solidFill>
            <a:extLst>
              <a:ext uri="{C807C97D-BFC1-408E-A445-0C87EB9F89A2}">
                <ask:lineSketchStyleProps xmlns:ask="http://schemas.microsoft.com/office/drawing/2018/sketchyshapes" sd="1219033472">
                  <a:custGeom>
                    <a:avLst/>
                    <a:gdLst>
                      <a:gd name="connsiteX0" fmla="*/ 0 w 4742449"/>
                      <a:gd name="connsiteY0" fmla="*/ 0 h 1200329"/>
                      <a:gd name="connsiteX1" fmla="*/ 545382 w 4742449"/>
                      <a:gd name="connsiteY1" fmla="*/ 0 h 1200329"/>
                      <a:gd name="connsiteX2" fmla="*/ 995914 w 4742449"/>
                      <a:gd name="connsiteY2" fmla="*/ 0 h 1200329"/>
                      <a:gd name="connsiteX3" fmla="*/ 1683569 w 4742449"/>
                      <a:gd name="connsiteY3" fmla="*/ 0 h 1200329"/>
                      <a:gd name="connsiteX4" fmla="*/ 2228951 w 4742449"/>
                      <a:gd name="connsiteY4" fmla="*/ 0 h 1200329"/>
                      <a:gd name="connsiteX5" fmla="*/ 2774333 w 4742449"/>
                      <a:gd name="connsiteY5" fmla="*/ 0 h 1200329"/>
                      <a:gd name="connsiteX6" fmla="*/ 3461988 w 4742449"/>
                      <a:gd name="connsiteY6" fmla="*/ 0 h 1200329"/>
                      <a:gd name="connsiteX7" fmla="*/ 3959945 w 4742449"/>
                      <a:gd name="connsiteY7" fmla="*/ 0 h 1200329"/>
                      <a:gd name="connsiteX8" fmla="*/ 4742449 w 4742449"/>
                      <a:gd name="connsiteY8" fmla="*/ 0 h 1200329"/>
                      <a:gd name="connsiteX9" fmla="*/ 4742449 w 4742449"/>
                      <a:gd name="connsiteY9" fmla="*/ 424116 h 1200329"/>
                      <a:gd name="connsiteX10" fmla="*/ 4742449 w 4742449"/>
                      <a:gd name="connsiteY10" fmla="*/ 800219 h 1200329"/>
                      <a:gd name="connsiteX11" fmla="*/ 4742449 w 4742449"/>
                      <a:gd name="connsiteY11" fmla="*/ 1200329 h 1200329"/>
                      <a:gd name="connsiteX12" fmla="*/ 4102218 w 4742449"/>
                      <a:gd name="connsiteY12" fmla="*/ 1200329 h 1200329"/>
                      <a:gd name="connsiteX13" fmla="*/ 3414563 w 4742449"/>
                      <a:gd name="connsiteY13" fmla="*/ 1200329 h 1200329"/>
                      <a:gd name="connsiteX14" fmla="*/ 2726908 w 4742449"/>
                      <a:gd name="connsiteY14" fmla="*/ 1200329 h 1200329"/>
                      <a:gd name="connsiteX15" fmla="*/ 2228951 w 4742449"/>
                      <a:gd name="connsiteY15" fmla="*/ 1200329 h 1200329"/>
                      <a:gd name="connsiteX16" fmla="*/ 1636145 w 4742449"/>
                      <a:gd name="connsiteY16" fmla="*/ 1200329 h 1200329"/>
                      <a:gd name="connsiteX17" fmla="*/ 948490 w 4742449"/>
                      <a:gd name="connsiteY17" fmla="*/ 1200329 h 1200329"/>
                      <a:gd name="connsiteX18" fmla="*/ 0 w 4742449"/>
                      <a:gd name="connsiteY18" fmla="*/ 1200329 h 1200329"/>
                      <a:gd name="connsiteX19" fmla="*/ 0 w 4742449"/>
                      <a:gd name="connsiteY19" fmla="*/ 836229 h 1200329"/>
                      <a:gd name="connsiteX20" fmla="*/ 0 w 4742449"/>
                      <a:gd name="connsiteY20" fmla="*/ 460126 h 1200329"/>
                      <a:gd name="connsiteX21" fmla="*/ 0 w 4742449"/>
                      <a:gd name="connsiteY21"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42449" h="1200329" extrusionOk="0">
                        <a:moveTo>
                          <a:pt x="0" y="0"/>
                        </a:moveTo>
                        <a:cubicBezTo>
                          <a:pt x="125156" y="-10459"/>
                          <a:pt x="296803" y="20973"/>
                          <a:pt x="545382" y="0"/>
                        </a:cubicBezTo>
                        <a:cubicBezTo>
                          <a:pt x="793961" y="-20973"/>
                          <a:pt x="896022" y="25521"/>
                          <a:pt x="995914" y="0"/>
                        </a:cubicBezTo>
                        <a:cubicBezTo>
                          <a:pt x="1095806" y="-25521"/>
                          <a:pt x="1533989" y="62698"/>
                          <a:pt x="1683569" y="0"/>
                        </a:cubicBezTo>
                        <a:cubicBezTo>
                          <a:pt x="1833149" y="-62698"/>
                          <a:pt x="2075987" y="22141"/>
                          <a:pt x="2228951" y="0"/>
                        </a:cubicBezTo>
                        <a:cubicBezTo>
                          <a:pt x="2381915" y="-22141"/>
                          <a:pt x="2590587" y="53148"/>
                          <a:pt x="2774333" y="0"/>
                        </a:cubicBezTo>
                        <a:cubicBezTo>
                          <a:pt x="2958079" y="-53148"/>
                          <a:pt x="3295969" y="42819"/>
                          <a:pt x="3461988" y="0"/>
                        </a:cubicBezTo>
                        <a:cubicBezTo>
                          <a:pt x="3628008" y="-42819"/>
                          <a:pt x="3762720" y="42982"/>
                          <a:pt x="3959945" y="0"/>
                        </a:cubicBezTo>
                        <a:cubicBezTo>
                          <a:pt x="4157170" y="-42982"/>
                          <a:pt x="4563455" y="93641"/>
                          <a:pt x="4742449" y="0"/>
                        </a:cubicBezTo>
                        <a:cubicBezTo>
                          <a:pt x="4786074" y="139432"/>
                          <a:pt x="4701497" y="324368"/>
                          <a:pt x="4742449" y="424116"/>
                        </a:cubicBezTo>
                        <a:cubicBezTo>
                          <a:pt x="4783401" y="523864"/>
                          <a:pt x="4721857" y="627513"/>
                          <a:pt x="4742449" y="800219"/>
                        </a:cubicBezTo>
                        <a:cubicBezTo>
                          <a:pt x="4763041" y="972925"/>
                          <a:pt x="4700744" y="1039944"/>
                          <a:pt x="4742449" y="1200329"/>
                        </a:cubicBezTo>
                        <a:cubicBezTo>
                          <a:pt x="4538765" y="1252215"/>
                          <a:pt x="4263124" y="1124888"/>
                          <a:pt x="4102218" y="1200329"/>
                        </a:cubicBezTo>
                        <a:cubicBezTo>
                          <a:pt x="3941312" y="1275770"/>
                          <a:pt x="3751331" y="1139694"/>
                          <a:pt x="3414563" y="1200329"/>
                        </a:cubicBezTo>
                        <a:cubicBezTo>
                          <a:pt x="3077796" y="1260964"/>
                          <a:pt x="2908954" y="1191892"/>
                          <a:pt x="2726908" y="1200329"/>
                        </a:cubicBezTo>
                        <a:cubicBezTo>
                          <a:pt x="2544862" y="1208766"/>
                          <a:pt x="2454558" y="1196392"/>
                          <a:pt x="2228951" y="1200329"/>
                        </a:cubicBezTo>
                        <a:cubicBezTo>
                          <a:pt x="2003344" y="1204266"/>
                          <a:pt x="1931440" y="1165493"/>
                          <a:pt x="1636145" y="1200329"/>
                        </a:cubicBezTo>
                        <a:cubicBezTo>
                          <a:pt x="1340850" y="1235165"/>
                          <a:pt x="1277765" y="1179830"/>
                          <a:pt x="948490" y="1200329"/>
                        </a:cubicBezTo>
                        <a:cubicBezTo>
                          <a:pt x="619215" y="1220828"/>
                          <a:pt x="249561" y="1120870"/>
                          <a:pt x="0" y="1200329"/>
                        </a:cubicBezTo>
                        <a:cubicBezTo>
                          <a:pt x="-24197" y="1036806"/>
                          <a:pt x="30541" y="985070"/>
                          <a:pt x="0" y="836229"/>
                        </a:cubicBezTo>
                        <a:cubicBezTo>
                          <a:pt x="-30541" y="687388"/>
                          <a:pt x="27653" y="622722"/>
                          <a:pt x="0" y="460126"/>
                        </a:cubicBezTo>
                        <a:cubicBezTo>
                          <a:pt x="-27653" y="297530"/>
                          <a:pt x="31170" y="128967"/>
                          <a:pt x="0" y="0"/>
                        </a:cubicBezTo>
                        <a:close/>
                      </a:path>
                    </a:pathLst>
                  </a:custGeom>
                  <ask:type>
                    <ask:lineSketchNone/>
                  </ask:type>
                </ask:lineSketchStyleProps>
              </a:ext>
            </a:extLst>
          </a:ln>
        </p:spPr>
        <p:txBody>
          <a:bodyPr wrap="square" rtlCol="0">
            <a:spAutoFit/>
          </a:bodyPr>
          <a:lstStyle/>
          <a:p>
            <a:pPr algn="ctr"/>
            <a:r>
              <a:rPr lang="en-GB" sz="1800">
                <a:latin typeface="Calibri" panose="020F0502020204030204" pitchFamily="34" charset="0"/>
                <a:cs typeface="Calibri" panose="020F0502020204030204" pitchFamily="34" charset="0"/>
              </a:rPr>
              <a:t>How do we use renewable energy to do laundry?  </a:t>
            </a:r>
          </a:p>
          <a:p>
            <a:pPr algn="ctr"/>
            <a:r>
              <a:rPr lang="en-GB" sz="1800">
                <a:latin typeface="Calibri" panose="020F0502020204030204" pitchFamily="34" charset="0"/>
                <a:cs typeface="Calibri" panose="020F0502020204030204" pitchFamily="34" charset="0"/>
              </a:rPr>
              <a:t>What time of day should we wash, then?  </a:t>
            </a:r>
          </a:p>
          <a:p>
            <a:pPr algn="ctr"/>
            <a:r>
              <a:rPr lang="en-GB" sz="1800">
                <a:latin typeface="Calibri" panose="020F0502020204030204" pitchFamily="34" charset="0"/>
                <a:cs typeface="Calibri" panose="020F0502020204030204" pitchFamily="34" charset="0"/>
              </a:rPr>
              <a:t>How do we change routines?</a:t>
            </a:r>
          </a:p>
        </p:txBody>
      </p:sp>
      <p:sp>
        <p:nvSpPr>
          <p:cNvPr id="21" name="TextBox 20">
            <a:extLst>
              <a:ext uri="{FF2B5EF4-FFF2-40B4-BE49-F238E27FC236}">
                <a16:creationId xmlns:a16="http://schemas.microsoft.com/office/drawing/2014/main" id="{900C40A8-892C-006B-CDCB-4ED4542AF483}"/>
              </a:ext>
            </a:extLst>
          </p:cNvPr>
          <p:cNvSpPr txBox="1"/>
          <p:nvPr/>
        </p:nvSpPr>
        <p:spPr>
          <a:xfrm>
            <a:off x="7276126" y="4527728"/>
            <a:ext cx="3289135" cy="1477328"/>
          </a:xfrm>
          <a:prstGeom prst="rect">
            <a:avLst/>
          </a:prstGeom>
          <a:noFill/>
          <a:ln w="12700">
            <a:solidFill>
              <a:srgbClr val="314479"/>
            </a:solidFill>
            <a:extLst>
              <a:ext uri="{C807C97D-BFC1-408E-A445-0C87EB9F89A2}">
                <ask:lineSketchStyleProps xmlns:ask="http://schemas.microsoft.com/office/drawing/2018/sketchyshapes" sd="1219033472">
                  <a:custGeom>
                    <a:avLst/>
                    <a:gdLst>
                      <a:gd name="connsiteX0" fmla="*/ 0 w 3671455"/>
                      <a:gd name="connsiteY0" fmla="*/ 0 h 1200329"/>
                      <a:gd name="connsiteX1" fmla="*/ 487779 w 3671455"/>
                      <a:gd name="connsiteY1" fmla="*/ 0 h 1200329"/>
                      <a:gd name="connsiteX2" fmla="*/ 902129 w 3671455"/>
                      <a:gd name="connsiteY2" fmla="*/ 0 h 1200329"/>
                      <a:gd name="connsiteX3" fmla="*/ 1500052 w 3671455"/>
                      <a:gd name="connsiteY3" fmla="*/ 0 h 1200329"/>
                      <a:gd name="connsiteX4" fmla="*/ 1987831 w 3671455"/>
                      <a:gd name="connsiteY4" fmla="*/ 0 h 1200329"/>
                      <a:gd name="connsiteX5" fmla="*/ 2475610 w 3671455"/>
                      <a:gd name="connsiteY5" fmla="*/ 0 h 1200329"/>
                      <a:gd name="connsiteX6" fmla="*/ 3073532 w 3671455"/>
                      <a:gd name="connsiteY6" fmla="*/ 0 h 1200329"/>
                      <a:gd name="connsiteX7" fmla="*/ 3671455 w 3671455"/>
                      <a:gd name="connsiteY7" fmla="*/ 0 h 1200329"/>
                      <a:gd name="connsiteX8" fmla="*/ 3671455 w 3671455"/>
                      <a:gd name="connsiteY8" fmla="*/ 424116 h 1200329"/>
                      <a:gd name="connsiteX9" fmla="*/ 3671455 w 3671455"/>
                      <a:gd name="connsiteY9" fmla="*/ 800219 h 1200329"/>
                      <a:gd name="connsiteX10" fmla="*/ 3671455 w 3671455"/>
                      <a:gd name="connsiteY10" fmla="*/ 1200329 h 1200329"/>
                      <a:gd name="connsiteX11" fmla="*/ 3146961 w 3671455"/>
                      <a:gd name="connsiteY11" fmla="*/ 1200329 h 1200329"/>
                      <a:gd name="connsiteX12" fmla="*/ 2659182 w 3671455"/>
                      <a:gd name="connsiteY12" fmla="*/ 1200329 h 1200329"/>
                      <a:gd name="connsiteX13" fmla="*/ 2061260 w 3671455"/>
                      <a:gd name="connsiteY13" fmla="*/ 1200329 h 1200329"/>
                      <a:gd name="connsiteX14" fmla="*/ 1463337 w 3671455"/>
                      <a:gd name="connsiteY14" fmla="*/ 1200329 h 1200329"/>
                      <a:gd name="connsiteX15" fmla="*/ 1012273 w 3671455"/>
                      <a:gd name="connsiteY15" fmla="*/ 1200329 h 1200329"/>
                      <a:gd name="connsiteX16" fmla="*/ 487779 w 3671455"/>
                      <a:gd name="connsiteY16" fmla="*/ 1200329 h 1200329"/>
                      <a:gd name="connsiteX17" fmla="*/ 0 w 3671455"/>
                      <a:gd name="connsiteY17" fmla="*/ 1200329 h 1200329"/>
                      <a:gd name="connsiteX18" fmla="*/ 0 w 3671455"/>
                      <a:gd name="connsiteY18" fmla="*/ 800219 h 1200329"/>
                      <a:gd name="connsiteX19" fmla="*/ 0 w 3671455"/>
                      <a:gd name="connsiteY19" fmla="*/ 424116 h 1200329"/>
                      <a:gd name="connsiteX20" fmla="*/ 0 w 3671455"/>
                      <a:gd name="connsiteY2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71455" h="1200329" extrusionOk="0">
                        <a:moveTo>
                          <a:pt x="0" y="0"/>
                        </a:moveTo>
                        <a:cubicBezTo>
                          <a:pt x="196549" y="-37719"/>
                          <a:pt x="274454" y="29625"/>
                          <a:pt x="487779" y="0"/>
                        </a:cubicBezTo>
                        <a:cubicBezTo>
                          <a:pt x="701104" y="-29625"/>
                          <a:pt x="803303" y="13037"/>
                          <a:pt x="902129" y="0"/>
                        </a:cubicBezTo>
                        <a:cubicBezTo>
                          <a:pt x="1000955" y="-13037"/>
                          <a:pt x="1284870" y="1461"/>
                          <a:pt x="1500052" y="0"/>
                        </a:cubicBezTo>
                        <a:cubicBezTo>
                          <a:pt x="1715234" y="-1461"/>
                          <a:pt x="1883535" y="36720"/>
                          <a:pt x="1987831" y="0"/>
                        </a:cubicBezTo>
                        <a:cubicBezTo>
                          <a:pt x="2092127" y="-36720"/>
                          <a:pt x="2339369" y="55153"/>
                          <a:pt x="2475610" y="0"/>
                        </a:cubicBezTo>
                        <a:cubicBezTo>
                          <a:pt x="2611851" y="-55153"/>
                          <a:pt x="2842296" y="57328"/>
                          <a:pt x="3073532" y="0"/>
                        </a:cubicBezTo>
                        <a:cubicBezTo>
                          <a:pt x="3304768" y="-57328"/>
                          <a:pt x="3506038" y="38728"/>
                          <a:pt x="3671455" y="0"/>
                        </a:cubicBezTo>
                        <a:cubicBezTo>
                          <a:pt x="3698467" y="155711"/>
                          <a:pt x="3631954" y="246179"/>
                          <a:pt x="3671455" y="424116"/>
                        </a:cubicBezTo>
                        <a:cubicBezTo>
                          <a:pt x="3710956" y="602053"/>
                          <a:pt x="3654429" y="696530"/>
                          <a:pt x="3671455" y="800219"/>
                        </a:cubicBezTo>
                        <a:cubicBezTo>
                          <a:pt x="3688481" y="903908"/>
                          <a:pt x="3625746" y="1007895"/>
                          <a:pt x="3671455" y="1200329"/>
                        </a:cubicBezTo>
                        <a:cubicBezTo>
                          <a:pt x="3557773" y="1201108"/>
                          <a:pt x="3353088" y="1177252"/>
                          <a:pt x="3146961" y="1200329"/>
                        </a:cubicBezTo>
                        <a:cubicBezTo>
                          <a:pt x="2940834" y="1223406"/>
                          <a:pt x="2764799" y="1163211"/>
                          <a:pt x="2659182" y="1200329"/>
                        </a:cubicBezTo>
                        <a:cubicBezTo>
                          <a:pt x="2553565" y="1237447"/>
                          <a:pt x="2269713" y="1150183"/>
                          <a:pt x="2061260" y="1200329"/>
                        </a:cubicBezTo>
                        <a:cubicBezTo>
                          <a:pt x="1852807" y="1250475"/>
                          <a:pt x="1713132" y="1162349"/>
                          <a:pt x="1463337" y="1200329"/>
                        </a:cubicBezTo>
                        <a:cubicBezTo>
                          <a:pt x="1213542" y="1238309"/>
                          <a:pt x="1117813" y="1163802"/>
                          <a:pt x="1012273" y="1200329"/>
                        </a:cubicBezTo>
                        <a:cubicBezTo>
                          <a:pt x="906733" y="1236856"/>
                          <a:pt x="694129" y="1142869"/>
                          <a:pt x="487779" y="1200329"/>
                        </a:cubicBezTo>
                        <a:cubicBezTo>
                          <a:pt x="281429" y="1257789"/>
                          <a:pt x="178575" y="1142493"/>
                          <a:pt x="0" y="1200329"/>
                        </a:cubicBezTo>
                        <a:cubicBezTo>
                          <a:pt x="-8572" y="1007729"/>
                          <a:pt x="20430" y="957848"/>
                          <a:pt x="0" y="800219"/>
                        </a:cubicBezTo>
                        <a:cubicBezTo>
                          <a:pt x="-20430" y="642590"/>
                          <a:pt x="33614" y="607499"/>
                          <a:pt x="0" y="424116"/>
                        </a:cubicBezTo>
                        <a:cubicBezTo>
                          <a:pt x="-33614" y="240733"/>
                          <a:pt x="45016" y="85305"/>
                          <a:pt x="0" y="0"/>
                        </a:cubicBezTo>
                        <a:close/>
                      </a:path>
                    </a:pathLst>
                  </a:custGeom>
                  <ask:type>
                    <ask:lineSketchNone/>
                  </ask:type>
                </ask:lineSketchStyleProps>
              </a:ext>
            </a:extLst>
          </a:ln>
        </p:spPr>
        <p:txBody>
          <a:bodyPr wrap="square" rtlCol="0">
            <a:spAutoFit/>
          </a:bodyPr>
          <a:lstStyle/>
          <a:p>
            <a:pPr algn="ctr"/>
            <a:r>
              <a:rPr lang="en-GB" sz="1800">
                <a:latin typeface="Calibri" panose="020F0502020204030204" pitchFamily="34" charset="0"/>
                <a:cs typeface="Calibri" panose="020F0502020204030204" pitchFamily="34" charset="0"/>
              </a:rPr>
              <a:t>Something we do together  </a:t>
            </a:r>
          </a:p>
          <a:p>
            <a:pPr algn="ctr"/>
            <a:r>
              <a:rPr lang="en-GB" sz="1800">
                <a:latin typeface="Calibri" panose="020F0502020204030204" pitchFamily="34" charset="0"/>
                <a:cs typeface="Calibri" panose="020F0502020204030204" pitchFamily="34" charset="0"/>
              </a:rPr>
              <a:t>Fun to do laundry  </a:t>
            </a:r>
          </a:p>
          <a:p>
            <a:pPr algn="ctr"/>
            <a:r>
              <a:rPr lang="en-GB" sz="1800">
                <a:latin typeface="Calibri" panose="020F0502020204030204" pitchFamily="34" charset="0"/>
                <a:cs typeface="Calibri" panose="020F0502020204030204" pitchFamily="34" charset="0"/>
              </a:rPr>
              <a:t>How often do we need to change clothes now that it’s being washed with “green” energy?</a:t>
            </a:r>
          </a:p>
        </p:txBody>
      </p:sp>
      <p:grpSp>
        <p:nvGrpSpPr>
          <p:cNvPr id="32" name="Group 31">
            <a:extLst>
              <a:ext uri="{FF2B5EF4-FFF2-40B4-BE49-F238E27FC236}">
                <a16:creationId xmlns:a16="http://schemas.microsoft.com/office/drawing/2014/main" id="{8D8E481F-C0D9-66FB-2231-C48A742F880E}"/>
              </a:ext>
            </a:extLst>
          </p:cNvPr>
          <p:cNvGrpSpPr/>
          <p:nvPr/>
        </p:nvGrpSpPr>
        <p:grpSpPr>
          <a:xfrm>
            <a:off x="2644999" y="2722769"/>
            <a:ext cx="6135389" cy="3753589"/>
            <a:chOff x="2644999" y="2722769"/>
            <a:chExt cx="6135389" cy="3753589"/>
          </a:xfrm>
        </p:grpSpPr>
        <p:sp>
          <p:nvSpPr>
            <p:cNvPr id="22" name="Oval 21">
              <a:extLst>
                <a:ext uri="{FF2B5EF4-FFF2-40B4-BE49-F238E27FC236}">
                  <a16:creationId xmlns:a16="http://schemas.microsoft.com/office/drawing/2014/main" id="{749A47C8-6BD9-FF03-3517-F742A86CC360}"/>
                </a:ext>
              </a:extLst>
            </p:cNvPr>
            <p:cNvSpPr>
              <a:spLocks noChangeAspect="1"/>
            </p:cNvSpPr>
            <p:nvPr/>
          </p:nvSpPr>
          <p:spPr>
            <a:xfrm rot="18912299">
              <a:off x="3871561" y="2722769"/>
              <a:ext cx="1314877" cy="1388116"/>
            </a:xfrm>
            <a:prstGeom prst="ellipse">
              <a:avLst/>
            </a:prstGeom>
            <a:solidFill>
              <a:srgbClr val="FFD4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7A726095-2B53-54E9-12EA-B243FEFB5A55}"/>
                </a:ext>
              </a:extLst>
            </p:cNvPr>
            <p:cNvSpPr>
              <a:spLocks noChangeAspect="1"/>
            </p:cNvSpPr>
            <p:nvPr/>
          </p:nvSpPr>
          <p:spPr>
            <a:xfrm rot="18912299">
              <a:off x="4280800" y="5088242"/>
              <a:ext cx="1314877" cy="1388116"/>
            </a:xfrm>
            <a:prstGeom prst="ellipse">
              <a:avLst/>
            </a:prstGeom>
            <a:solidFill>
              <a:srgbClr val="E001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endParaRPr>
            </a:p>
          </p:txBody>
        </p:sp>
        <p:sp>
          <p:nvSpPr>
            <p:cNvPr id="24" name="Oval 23">
              <a:extLst>
                <a:ext uri="{FF2B5EF4-FFF2-40B4-BE49-F238E27FC236}">
                  <a16:creationId xmlns:a16="http://schemas.microsoft.com/office/drawing/2014/main" id="{1A479A58-98C8-64F4-A204-D3241D77DD40}"/>
                </a:ext>
              </a:extLst>
            </p:cNvPr>
            <p:cNvSpPr>
              <a:spLocks noChangeAspect="1"/>
            </p:cNvSpPr>
            <p:nvPr/>
          </p:nvSpPr>
          <p:spPr>
            <a:xfrm rot="18912299">
              <a:off x="6236558" y="3151454"/>
              <a:ext cx="1314877" cy="1388116"/>
            </a:xfrm>
            <a:prstGeom prst="ellipse">
              <a:avLst/>
            </a:prstGeom>
            <a:solidFill>
              <a:srgbClr val="3144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9FEB5CDD-5995-27B5-E215-62055AB45304}"/>
                </a:ext>
              </a:extLst>
            </p:cNvPr>
            <p:cNvCxnSpPr>
              <a:cxnSpLocks/>
            </p:cNvCxnSpPr>
            <p:nvPr/>
          </p:nvCxnSpPr>
          <p:spPr>
            <a:xfrm rot="18912299" flipH="1">
              <a:off x="4330686" y="4262910"/>
              <a:ext cx="488947" cy="748659"/>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57BA67F-41D4-F557-FEAB-F6B6BE631BF6}"/>
                </a:ext>
              </a:extLst>
            </p:cNvPr>
            <p:cNvCxnSpPr>
              <a:cxnSpLocks/>
            </p:cNvCxnSpPr>
            <p:nvPr/>
          </p:nvCxnSpPr>
          <p:spPr>
            <a:xfrm rot="18912299" flipH="1">
              <a:off x="5332222" y="4812640"/>
              <a:ext cx="1165279" cy="0"/>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3696896-EE56-0E61-E44B-ADA5F48AE0E7}"/>
                </a:ext>
              </a:extLst>
            </p:cNvPr>
            <p:cNvSpPr txBox="1"/>
            <p:nvPr/>
          </p:nvSpPr>
          <p:spPr>
            <a:xfrm>
              <a:off x="5012388" y="3667300"/>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Meaning</a:t>
              </a:r>
            </a:p>
          </p:txBody>
        </p:sp>
        <p:sp>
          <p:nvSpPr>
            <p:cNvPr id="28" name="TextBox 27">
              <a:extLst>
                <a:ext uri="{FF2B5EF4-FFF2-40B4-BE49-F238E27FC236}">
                  <a16:creationId xmlns:a16="http://schemas.microsoft.com/office/drawing/2014/main" id="{E5EFB018-B034-B98D-67E7-CBE78B236222}"/>
                </a:ext>
              </a:extLst>
            </p:cNvPr>
            <p:cNvSpPr txBox="1"/>
            <p:nvPr/>
          </p:nvSpPr>
          <p:spPr>
            <a:xfrm>
              <a:off x="2644999" y="3236031"/>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Competence</a:t>
              </a:r>
            </a:p>
          </p:txBody>
        </p:sp>
        <p:sp>
          <p:nvSpPr>
            <p:cNvPr id="29" name="TextBox 28">
              <a:extLst>
                <a:ext uri="{FF2B5EF4-FFF2-40B4-BE49-F238E27FC236}">
                  <a16:creationId xmlns:a16="http://schemas.microsoft.com/office/drawing/2014/main" id="{5C8579E7-40FF-78DD-59B2-EB4D72A1CB79}"/>
                </a:ext>
              </a:extLst>
            </p:cNvPr>
            <p:cNvSpPr txBox="1"/>
            <p:nvPr/>
          </p:nvSpPr>
          <p:spPr>
            <a:xfrm>
              <a:off x="3054238" y="5622930"/>
              <a:ext cx="3768000" cy="369332"/>
            </a:xfrm>
            <a:prstGeom prst="rect">
              <a:avLst/>
            </a:prstGeom>
            <a:noFill/>
          </p:spPr>
          <p:txBody>
            <a:bodyPr wrap="square">
              <a:spAutoFit/>
            </a:bodyPr>
            <a:lstStyle/>
            <a:p>
              <a:pPr algn="ctr"/>
              <a:r>
                <a:rPr lang="en-GB" sz="1800">
                  <a:solidFill>
                    <a:schemeClr val="bg1"/>
                  </a:solidFill>
                  <a:latin typeface="Calibri" panose="020F0502020204030204" pitchFamily="34" charset="0"/>
                  <a:cs typeface="Calibri" panose="020F0502020204030204" pitchFamily="34" charset="0"/>
                </a:rPr>
                <a:t>Material</a:t>
              </a:r>
            </a:p>
          </p:txBody>
        </p:sp>
        <p:cxnSp>
          <p:nvCxnSpPr>
            <p:cNvPr id="30" name="Straight Connector 29">
              <a:extLst>
                <a:ext uri="{FF2B5EF4-FFF2-40B4-BE49-F238E27FC236}">
                  <a16:creationId xmlns:a16="http://schemas.microsoft.com/office/drawing/2014/main" id="{3CB25CC3-28BB-6A2F-DF01-7E6B1673F2AF}"/>
                </a:ext>
              </a:extLst>
            </p:cNvPr>
            <p:cNvCxnSpPr>
              <a:cxnSpLocks/>
            </p:cNvCxnSpPr>
            <p:nvPr/>
          </p:nvCxnSpPr>
          <p:spPr>
            <a:xfrm flipH="1" flipV="1">
              <a:off x="5236966" y="3473201"/>
              <a:ext cx="965864" cy="143097"/>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9776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0FEDB44-E536-3A54-900C-EE122D6567A2}"/>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7C794FB5-B1DE-D2AB-7303-C56F027484D5}"/>
              </a:ext>
            </a:extLst>
          </p:cNvPr>
          <p:cNvSpPr/>
          <p:nvPr/>
        </p:nvSpPr>
        <p:spPr>
          <a:xfrm>
            <a:off x="2152650" y="1363650"/>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13AFA17D-3A2F-350C-E0F7-1C8D0D96301E}"/>
              </a:ext>
            </a:extLst>
          </p:cNvPr>
          <p:cNvSpPr>
            <a:spLocks noGrp="1"/>
          </p:cNvSpPr>
          <p:nvPr>
            <p:ph type="body" idx="1"/>
          </p:nvPr>
        </p:nvSpPr>
        <p:spPr>
          <a:xfrm>
            <a:off x="830075" y="959226"/>
            <a:ext cx="10203000" cy="4351200"/>
          </a:xfrm>
        </p:spPr>
        <p:txBody>
          <a:bodyPr anchor="ctr"/>
          <a:lstStyle/>
          <a:p>
            <a:pPr marL="114300" indent="0" algn="ctr">
              <a:buNone/>
            </a:pPr>
            <a:r>
              <a:rPr lang="en-GB" sz="9600">
                <a:solidFill>
                  <a:schemeClr val="tx1"/>
                </a:solidFill>
                <a:latin typeface="Calibri" panose="020F0502020204030204" pitchFamily="34" charset="0"/>
                <a:cs typeface="Calibri" panose="020F0502020204030204" pitchFamily="34" charset="0"/>
              </a:rPr>
              <a:t>Group Work 2 </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FCB86267-33F1-3836-25A0-A0A794F3F5CF}"/>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768567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F6704-3F9B-0B5C-722C-3A58407C0151}"/>
              </a:ext>
            </a:extLst>
          </p:cNvPr>
          <p:cNvSpPr>
            <a:spLocks noGrp="1"/>
          </p:cNvSpPr>
          <p:nvPr>
            <p:ph type="title"/>
          </p:nvPr>
        </p:nvSpPr>
        <p:spPr>
          <a:xfrm>
            <a:off x="834700" y="999767"/>
            <a:ext cx="10700400" cy="738100"/>
          </a:xfrm>
        </p:spPr>
        <p:txBody>
          <a:bodyPr>
            <a:normAutofit/>
          </a:bodyPr>
          <a:lstStyle/>
          <a:p>
            <a:r>
              <a:rPr lang="en-US" sz="3600">
                <a:latin typeface="Calibri"/>
              </a:rPr>
              <a:t>Outline/Content</a:t>
            </a:r>
            <a:endParaRPr lang="da-DK" sz="3600">
              <a:latin typeface="Calibri"/>
            </a:endParaRPr>
          </a:p>
        </p:txBody>
      </p:sp>
      <p:sp>
        <p:nvSpPr>
          <p:cNvPr id="6" name="Text Placeholder 5">
            <a:extLst>
              <a:ext uri="{FF2B5EF4-FFF2-40B4-BE49-F238E27FC236}">
                <a16:creationId xmlns:a16="http://schemas.microsoft.com/office/drawing/2014/main" id="{E3F40E3B-C3C7-787E-D572-0A3BA28E2902}"/>
              </a:ext>
            </a:extLst>
          </p:cNvPr>
          <p:cNvSpPr>
            <a:spLocks noGrp="1"/>
          </p:cNvSpPr>
          <p:nvPr>
            <p:ph type="body" idx="1"/>
          </p:nvPr>
        </p:nvSpPr>
        <p:spPr>
          <a:xfrm>
            <a:off x="834700" y="1943033"/>
            <a:ext cx="10852800" cy="4555200"/>
          </a:xfrm>
        </p:spPr>
        <p:txBody>
          <a:bodyPr>
            <a:normAutofit fontScale="92500" lnSpcReduction="10000"/>
          </a:bodyPr>
          <a:lstStyle/>
          <a:p>
            <a:pPr>
              <a:buFont typeface="Wingdings"/>
              <a:buChar char="§"/>
            </a:pPr>
            <a:r>
              <a:rPr lang="en-US" sz="2800">
                <a:solidFill>
                  <a:schemeClr val="tx1"/>
                </a:solidFill>
                <a:latin typeface="Calibri"/>
              </a:rPr>
              <a:t>1</a:t>
            </a:r>
            <a:r>
              <a:rPr lang="en-US" sz="2800" baseline="30000">
                <a:solidFill>
                  <a:schemeClr val="tx1"/>
                </a:solidFill>
                <a:latin typeface="Calibri"/>
              </a:rPr>
              <a:t>st</a:t>
            </a:r>
            <a:r>
              <a:rPr lang="en-US" sz="2800">
                <a:solidFill>
                  <a:schemeClr val="tx1"/>
                </a:solidFill>
                <a:latin typeface="Calibri"/>
              </a:rPr>
              <a:t> lecture part</a:t>
            </a:r>
          </a:p>
          <a:p>
            <a:pPr lvl="1">
              <a:buFont typeface="Wingdings"/>
              <a:buChar char="§"/>
            </a:pPr>
            <a:r>
              <a:rPr lang="en-US" sz="2400">
                <a:solidFill>
                  <a:schemeClr val="tx1"/>
                </a:solidFill>
                <a:latin typeface="Calibri"/>
                <a:cs typeface="Calibri" panose="020F0502020204030204" pitchFamily="34" charset="0"/>
              </a:rPr>
              <a:t>Social practice theory</a:t>
            </a:r>
          </a:p>
          <a:p>
            <a:pPr lvl="1">
              <a:buFont typeface="Wingdings"/>
              <a:buChar char="§"/>
            </a:pPr>
            <a:r>
              <a:rPr lang="en-US" sz="2400">
                <a:solidFill>
                  <a:schemeClr val="tx1"/>
                </a:solidFill>
                <a:latin typeface="Calibri"/>
                <a:cs typeface="Calibri" panose="020F0502020204030204" pitchFamily="34" charset="0"/>
              </a:rPr>
              <a:t>Elements of practice</a:t>
            </a:r>
          </a:p>
          <a:p>
            <a:pPr lvl="1">
              <a:buFont typeface="Wingdings"/>
              <a:buChar char="§"/>
            </a:pPr>
            <a:r>
              <a:rPr lang="en-US" sz="2400">
                <a:solidFill>
                  <a:schemeClr val="tx1"/>
                </a:solidFill>
                <a:latin typeface="Calibri"/>
                <a:cs typeface="Calibri" panose="020F0502020204030204" pitchFamily="34" charset="0"/>
              </a:rPr>
              <a:t>Practice as a unit of analysis</a:t>
            </a:r>
          </a:p>
          <a:p>
            <a:pPr lvl="1">
              <a:buFont typeface="Wingdings"/>
              <a:buChar char="§"/>
            </a:pPr>
            <a:r>
              <a:rPr lang="en-US" sz="2400">
                <a:solidFill>
                  <a:schemeClr val="tx1"/>
                </a:solidFill>
                <a:latin typeface="Calibri"/>
                <a:cs typeface="Calibri" panose="020F0502020204030204" pitchFamily="34" charset="0"/>
              </a:rPr>
              <a:t>Practice and more-than-human</a:t>
            </a:r>
          </a:p>
          <a:p>
            <a:pPr>
              <a:lnSpc>
                <a:spcPct val="114999"/>
              </a:lnSpc>
              <a:buFont typeface="Wingdings"/>
              <a:buChar char="§"/>
            </a:pPr>
            <a:r>
              <a:rPr lang="en-US" sz="2800">
                <a:solidFill>
                  <a:schemeClr val="tx1"/>
                </a:solidFill>
                <a:latin typeface="Calibri"/>
              </a:rPr>
              <a:t>1</a:t>
            </a:r>
            <a:r>
              <a:rPr lang="en-US" sz="2800" baseline="30000">
                <a:solidFill>
                  <a:schemeClr val="tx1"/>
                </a:solidFill>
                <a:latin typeface="Calibri"/>
              </a:rPr>
              <a:t>st</a:t>
            </a:r>
            <a:r>
              <a:rPr lang="en-US" sz="2800">
                <a:solidFill>
                  <a:schemeClr val="tx1"/>
                </a:solidFill>
                <a:latin typeface="Calibri"/>
              </a:rPr>
              <a:t> exercise</a:t>
            </a:r>
          </a:p>
          <a:p>
            <a:pPr>
              <a:lnSpc>
                <a:spcPct val="114999"/>
              </a:lnSpc>
              <a:buFont typeface="Wingdings"/>
              <a:buChar char="§"/>
            </a:pPr>
            <a:r>
              <a:rPr lang="en-US" sz="2800">
                <a:solidFill>
                  <a:schemeClr val="tx1"/>
                </a:solidFill>
                <a:latin typeface="Calibri"/>
              </a:rPr>
              <a:t>2</a:t>
            </a:r>
            <a:r>
              <a:rPr lang="en-US" sz="2800" baseline="30000">
                <a:solidFill>
                  <a:schemeClr val="tx1"/>
                </a:solidFill>
                <a:latin typeface="Calibri"/>
              </a:rPr>
              <a:t>nd</a:t>
            </a:r>
            <a:r>
              <a:rPr lang="en-US" sz="2800">
                <a:solidFill>
                  <a:schemeClr val="tx1"/>
                </a:solidFill>
                <a:latin typeface="Calibri"/>
              </a:rPr>
              <a:t> lecture part</a:t>
            </a:r>
          </a:p>
          <a:p>
            <a:pPr lvl="1">
              <a:lnSpc>
                <a:spcPct val="114999"/>
              </a:lnSpc>
              <a:buFont typeface="Wingdings"/>
              <a:buChar char="§"/>
            </a:pPr>
            <a:r>
              <a:rPr lang="en-US" sz="2400">
                <a:solidFill>
                  <a:schemeClr val="tx1"/>
                </a:solidFill>
                <a:latin typeface="Calibri"/>
                <a:cs typeface="Calibri" panose="020F0502020204030204" pitchFamily="34" charset="0"/>
              </a:rPr>
              <a:t>Design as change</a:t>
            </a:r>
          </a:p>
          <a:p>
            <a:pPr lvl="1">
              <a:lnSpc>
                <a:spcPct val="114999"/>
              </a:lnSpc>
              <a:buFont typeface="Wingdings"/>
              <a:buChar char="§"/>
            </a:pPr>
            <a:r>
              <a:rPr lang="en-US" sz="2400">
                <a:solidFill>
                  <a:schemeClr val="tx1"/>
                </a:solidFill>
                <a:latin typeface="Calibri"/>
                <a:cs typeface="Calibri" panose="020F0502020204030204" pitchFamily="34" charset="0"/>
              </a:rPr>
              <a:t>Practice as a unit of design</a:t>
            </a:r>
          </a:p>
          <a:p>
            <a:pPr lvl="1">
              <a:lnSpc>
                <a:spcPct val="114999"/>
              </a:lnSpc>
              <a:buFont typeface="Wingdings"/>
              <a:buChar char="§"/>
            </a:pPr>
            <a:r>
              <a:rPr lang="en-US" sz="2400">
                <a:solidFill>
                  <a:schemeClr val="tx1"/>
                </a:solidFill>
                <a:latin typeface="Calibri"/>
                <a:cs typeface="Calibri" panose="020F0502020204030204" pitchFamily="34" charset="0"/>
              </a:rPr>
              <a:t>Design triggers</a:t>
            </a:r>
          </a:p>
          <a:p>
            <a:pPr>
              <a:lnSpc>
                <a:spcPct val="114999"/>
              </a:lnSpc>
              <a:buFont typeface="Wingdings"/>
              <a:buChar char="§"/>
            </a:pPr>
            <a:r>
              <a:rPr lang="en-US" sz="2800">
                <a:solidFill>
                  <a:schemeClr val="tx1"/>
                </a:solidFill>
                <a:latin typeface="Calibri"/>
              </a:rPr>
              <a:t>2</a:t>
            </a:r>
            <a:r>
              <a:rPr lang="en-US" sz="2800" baseline="30000">
                <a:solidFill>
                  <a:schemeClr val="tx1"/>
                </a:solidFill>
                <a:latin typeface="Calibri"/>
              </a:rPr>
              <a:t>nd</a:t>
            </a:r>
            <a:r>
              <a:rPr lang="en-US" sz="2800">
                <a:solidFill>
                  <a:schemeClr val="tx1"/>
                </a:solidFill>
                <a:latin typeface="Calibri"/>
              </a:rPr>
              <a:t> exercise</a:t>
            </a:r>
          </a:p>
          <a:p>
            <a:pPr lvl="1">
              <a:lnSpc>
                <a:spcPct val="114999"/>
              </a:lnSpc>
              <a:buFont typeface="Wingdings"/>
              <a:buChar char="§"/>
            </a:pPr>
            <a:endParaRPr lang="en-US" sz="2400">
              <a:solidFill>
                <a:schemeClr val="tx1"/>
              </a:solidFill>
              <a:latin typeface="Calibri"/>
              <a:cs typeface="Calibri" panose="020F0502020204030204" pitchFamily="34" charset="0"/>
            </a:endParaRPr>
          </a:p>
          <a:p>
            <a:pPr lvl="1">
              <a:lnSpc>
                <a:spcPct val="114999"/>
              </a:lnSpc>
              <a:buFont typeface="Wingdings"/>
              <a:buChar char="§"/>
            </a:pPr>
            <a:endParaRPr lang="en-US" sz="2400">
              <a:solidFill>
                <a:schemeClr val="tx1"/>
              </a:solidFill>
              <a:latin typeface="Calibri"/>
              <a:cs typeface="Calibri" panose="020F0502020204030204" pitchFamily="34" charset="0"/>
            </a:endParaRPr>
          </a:p>
          <a:p>
            <a:pPr lvl="1">
              <a:lnSpc>
                <a:spcPct val="114999"/>
              </a:lnSpc>
              <a:buFont typeface="Wingdings"/>
              <a:buChar char="§"/>
            </a:pPr>
            <a:endParaRPr lang="en-US" sz="2400">
              <a:solidFill>
                <a:schemeClr val="tx1"/>
              </a:solidFill>
              <a:latin typeface="Calibri"/>
              <a:cs typeface="Calibri" panose="020F0502020204030204" pitchFamily="34" charset="0"/>
            </a:endParaRPr>
          </a:p>
        </p:txBody>
      </p:sp>
      <p:pic>
        <p:nvPicPr>
          <p:cNvPr id="4" name="Bildobjekt 3" descr="En bild som visar Färggrann, konst, siluett&#10;&#10;Automatiskt genererad beskrivning">
            <a:extLst>
              <a:ext uri="{FF2B5EF4-FFF2-40B4-BE49-F238E27FC236}">
                <a16:creationId xmlns:a16="http://schemas.microsoft.com/office/drawing/2014/main" id="{971A43AC-AA75-E360-F9E3-1B140532229F}"/>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202742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CD19E54-EB8E-10C8-5770-A74BF2991E87}"/>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181ABA40-5FD1-FAEE-190C-09E4F01F5D05}"/>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B5369B93-257D-DB93-E526-CD69ABC03C0D}"/>
              </a:ext>
            </a:extLst>
          </p:cNvPr>
          <p:cNvSpPr>
            <a:spLocks noGrp="1"/>
          </p:cNvSpPr>
          <p:nvPr>
            <p:ph type="body" idx="1"/>
          </p:nvPr>
        </p:nvSpPr>
        <p:spPr>
          <a:xfrm>
            <a:off x="462330" y="1009619"/>
            <a:ext cx="3755780" cy="4351200"/>
          </a:xfrm>
        </p:spPr>
        <p:txBody>
          <a:bodyPr/>
          <a:lstStyle/>
          <a:p>
            <a:pPr marL="114300" indent="0">
              <a:buNone/>
            </a:pPr>
            <a:r>
              <a:rPr lang="en-GB" sz="3600" b="1">
                <a:solidFill>
                  <a:schemeClr val="tx1"/>
                </a:solidFill>
                <a:latin typeface="Calibri" panose="020F0502020204030204" pitchFamily="34" charset="0"/>
                <a:cs typeface="Calibri" panose="020F0502020204030204" pitchFamily="34" charset="0"/>
              </a:rPr>
              <a:t>1: Describe</a:t>
            </a:r>
          </a:p>
          <a:p>
            <a:pPr marL="114300" indent="0">
              <a:buNone/>
            </a:pPr>
            <a:endParaRPr lang="en-GB" sz="3600">
              <a:solidFill>
                <a:schemeClr val="tx1"/>
              </a:solidFill>
              <a:latin typeface="Calibri" panose="020F0502020204030204" pitchFamily="34" charset="0"/>
              <a:cs typeface="Calibri" panose="020F0502020204030204" pitchFamily="34" charset="0"/>
            </a:endParaRPr>
          </a:p>
          <a:p>
            <a:pPr marL="114300" indent="0">
              <a:buNone/>
            </a:pPr>
            <a:r>
              <a:rPr lang="en-GB" sz="2200">
                <a:solidFill>
                  <a:schemeClr val="tx1"/>
                </a:solidFill>
                <a:latin typeface="Calibri" panose="020F0502020204030204" pitchFamily="34" charset="0"/>
                <a:cs typeface="Calibri" panose="020F0502020204030204" pitchFamily="34" charset="0"/>
              </a:rPr>
              <a:t>Return to the practice you described earlier.  </a:t>
            </a:r>
          </a:p>
          <a:p>
            <a:pPr marL="114300" indent="0">
              <a:buNone/>
            </a:pPr>
            <a:r>
              <a:rPr lang="en-GB" sz="2200">
                <a:solidFill>
                  <a:schemeClr val="tx1"/>
                </a:solidFill>
                <a:latin typeface="Calibri" panose="020F0502020204030204" pitchFamily="34" charset="0"/>
                <a:cs typeface="Calibri" panose="020F0502020204030204" pitchFamily="34" charset="0"/>
              </a:rPr>
              <a:t>How can design play a role in triggering more meaningful and sustainable future performances of this practice?</a:t>
            </a:r>
          </a:p>
          <a:p>
            <a:pPr marL="114300" indent="0">
              <a:buNone/>
            </a:pPr>
            <a:r>
              <a:rPr lang="en-GB" sz="2200">
                <a:solidFill>
                  <a:schemeClr val="tx1"/>
                </a:solidFill>
                <a:latin typeface="Calibri" panose="020F0502020204030204" pitchFamily="34" charset="0"/>
                <a:cs typeface="Calibri" panose="020F0502020204030204" pitchFamily="34" charset="0"/>
              </a:rPr>
              <a:t>Consider all three elements —materials, meaning, and competencies</a:t>
            </a:r>
          </a:p>
          <a:p>
            <a:pPr marL="114300" indent="0">
              <a:buNone/>
            </a:pPr>
            <a:r>
              <a:rPr lang="en-GB" sz="2200">
                <a:solidFill>
                  <a:schemeClr val="tx1"/>
                </a:solidFill>
                <a:latin typeface="Calibri" panose="020F0502020204030204" pitchFamily="34" charset="0"/>
                <a:cs typeface="Calibri" panose="020F0502020204030204" pitchFamily="34" charset="0"/>
              </a:rPr>
              <a:t>Feel free to draw a picture if it helps you.</a:t>
            </a: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7089A095-072E-904C-E002-982A733BEFAA}"/>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Platshållare för text 2">
            <a:extLst>
              <a:ext uri="{FF2B5EF4-FFF2-40B4-BE49-F238E27FC236}">
                <a16:creationId xmlns:a16="http://schemas.microsoft.com/office/drawing/2014/main" id="{A24A8B95-21BD-17EB-EA02-B2C9B2201355}"/>
              </a:ext>
            </a:extLst>
          </p:cNvPr>
          <p:cNvSpPr txBox="1">
            <a:spLocks/>
          </p:cNvSpPr>
          <p:nvPr/>
        </p:nvSpPr>
        <p:spPr>
          <a:xfrm>
            <a:off x="4218110" y="1021711"/>
            <a:ext cx="3755780" cy="4351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GB" sz="3600" b="1">
                <a:solidFill>
                  <a:schemeClr val="tx1"/>
                </a:solidFill>
                <a:latin typeface="Calibri" panose="020F0502020204030204" pitchFamily="34" charset="0"/>
                <a:cs typeface="Calibri" panose="020F0502020204030204" pitchFamily="34" charset="0"/>
              </a:rPr>
              <a:t>2: Reflect</a:t>
            </a:r>
          </a:p>
          <a:p>
            <a:pPr marL="114300" indent="0">
              <a:buFont typeface="Arial"/>
              <a:buNone/>
            </a:pPr>
            <a:endParaRPr lang="en-GB" sz="3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Reflect on both sustainable and unsustainable outcomes associated with this future practice.  </a:t>
            </a:r>
          </a:p>
          <a:p>
            <a:pPr marL="114300" indent="0">
              <a:buFont typeface="Arial"/>
              <a:buNone/>
            </a:pPr>
            <a:endParaRPr lang="en-GB" sz="2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Reflect on the more-than-human elements and/or performers involved in this practice.</a:t>
            </a:r>
          </a:p>
        </p:txBody>
      </p:sp>
      <p:sp>
        <p:nvSpPr>
          <p:cNvPr id="4" name="Platshållare för text 2">
            <a:extLst>
              <a:ext uri="{FF2B5EF4-FFF2-40B4-BE49-F238E27FC236}">
                <a16:creationId xmlns:a16="http://schemas.microsoft.com/office/drawing/2014/main" id="{2EACE827-132E-B212-80F7-D6F8F2DE83CD}"/>
              </a:ext>
            </a:extLst>
          </p:cNvPr>
          <p:cNvSpPr txBox="1">
            <a:spLocks/>
          </p:cNvSpPr>
          <p:nvPr/>
        </p:nvSpPr>
        <p:spPr>
          <a:xfrm>
            <a:off x="7973890" y="1033803"/>
            <a:ext cx="3755780" cy="4351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GB" sz="3600" b="1">
                <a:solidFill>
                  <a:schemeClr val="tx1"/>
                </a:solidFill>
                <a:latin typeface="Calibri" panose="020F0502020204030204" pitchFamily="34" charset="0"/>
                <a:cs typeface="Calibri" panose="020F0502020204030204" pitchFamily="34" charset="0"/>
              </a:rPr>
              <a:t>3: Design</a:t>
            </a:r>
          </a:p>
          <a:p>
            <a:pPr marL="114300" indent="0">
              <a:buFont typeface="Arial"/>
              <a:buNone/>
            </a:pPr>
            <a:endParaRPr lang="en-GB" sz="3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Sketch how such a design trigger could materialise in a situated context and how practices in this context could be (co-)performed.</a:t>
            </a:r>
          </a:p>
          <a:p>
            <a:pPr marL="114300" indent="0">
              <a:buFont typeface="Arial"/>
              <a:buNone/>
            </a:pPr>
            <a:endParaRPr lang="en-GB" sz="220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a:solidFill>
                  <a:schemeClr val="tx1"/>
                </a:solidFill>
                <a:latin typeface="Calibri" panose="020F0502020204030204" pitchFamily="34" charset="0"/>
                <a:cs typeface="Calibri" panose="020F0502020204030204" pitchFamily="34" charset="0"/>
              </a:rPr>
              <a:t>Feel free to draw a picture of a situation where and how this trigger may shape the performance of this practice.</a:t>
            </a:r>
          </a:p>
          <a:p>
            <a:pPr lvl="1"/>
            <a:endParaRPr lang="en-GB">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308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GB" sz="3600">
                <a:solidFill>
                  <a:schemeClr val="tx1"/>
                </a:solidFill>
                <a:latin typeface="Calibri"/>
                <a:cs typeface="Calibri"/>
              </a:rPr>
              <a:t>References</a:t>
            </a:r>
            <a:endParaRPr lang="en-GB" sz="3600">
              <a:solidFill>
                <a:schemeClr val="tx1"/>
              </a:solidFill>
              <a:latin typeface="Calibri" panose="020F0502020204030204" pitchFamily="34" charset="0"/>
              <a:cs typeface="Calibri" panose="020F0502020204030204" pitchFamily="34" charset="0"/>
            </a:endParaRPr>
          </a:p>
          <a:p>
            <a:pPr marL="114300" indent="0">
              <a:lnSpc>
                <a:spcPct val="107000"/>
              </a:lnSpc>
              <a:spcBef>
                <a:spcPts val="0"/>
              </a:spcBef>
              <a:spcAft>
                <a:spcPts val="600"/>
              </a:spcAft>
              <a:buNone/>
            </a:pPr>
            <a:r>
              <a:rPr lang="en-DK" sz="1500">
                <a:solidFill>
                  <a:srgbClr val="000000"/>
                </a:solidFill>
                <a:effectLst/>
                <a:latin typeface="Calibri" panose="020F0502020204030204" pitchFamily="34" charset="0"/>
                <a:ea typeface="Calibri" panose="020F0502020204030204" pitchFamily="34" charset="0"/>
              </a:rPr>
              <a:t>Shove, E., Watson, M., &amp; Pantzar, M. (2012). The dynamics of social practice: Everyday life and how it changes. Sage </a:t>
            </a:r>
          </a:p>
          <a:p>
            <a:pPr marL="114300" indent="0">
              <a:lnSpc>
                <a:spcPct val="107000"/>
              </a:lnSpc>
              <a:spcBef>
                <a:spcPts val="0"/>
              </a:spcBef>
              <a:spcAft>
                <a:spcPts val="600"/>
              </a:spcAft>
              <a:buNone/>
            </a:pPr>
            <a:r>
              <a:rPr lang="en-DK" sz="1500">
                <a:solidFill>
                  <a:srgbClr val="000000"/>
                </a:solidFill>
                <a:effectLst/>
                <a:latin typeface="Calibri" panose="020F0502020204030204" pitchFamily="34" charset="0"/>
                <a:ea typeface="Calibri" panose="020F0502020204030204" pitchFamily="34" charset="0"/>
              </a:rPr>
              <a:t>Kuijer, L., De Jong, A., &amp; Van Eijk, D. (2013). Practices as a unit of design. ACM Transactions on Computer-Human Interaction, 20(4), 1–22. </a:t>
            </a:r>
            <a:r>
              <a:rPr lang="en-DK" sz="1500">
                <a:solidFill>
                  <a:srgbClr val="000000"/>
                </a:solidFill>
                <a:effectLst/>
                <a:latin typeface="Calibri" panose="020F0502020204030204" pitchFamily="34" charset="0"/>
                <a:ea typeface="Calibri" panose="020F0502020204030204" pitchFamily="34" charset="0"/>
                <a:hlinkClick r:id="rId3"/>
              </a:rPr>
              <a:t>https://doi.org/10.1145/2493382</a:t>
            </a:r>
            <a:endParaRPr lang="en-DK" sz="150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500" err="1">
                <a:solidFill>
                  <a:srgbClr val="000000"/>
                </a:solidFill>
                <a:effectLst/>
                <a:latin typeface="Calibri" panose="020F0502020204030204" pitchFamily="34" charset="0"/>
                <a:ea typeface="Calibri" panose="020F0502020204030204" pitchFamily="34" charset="0"/>
              </a:rPr>
              <a:t>Kuijer</a:t>
            </a:r>
            <a:r>
              <a:rPr lang="en-GB" sz="1500">
                <a:solidFill>
                  <a:srgbClr val="000000"/>
                </a:solidFill>
                <a:effectLst/>
                <a:latin typeface="Calibri" panose="020F0502020204030204" pitchFamily="34" charset="0"/>
                <a:ea typeface="Calibri" panose="020F0502020204030204" pitchFamily="34" charset="0"/>
              </a:rPr>
              <a:t>, L., &amp; </a:t>
            </a:r>
            <a:r>
              <a:rPr lang="en-GB" sz="1500" err="1">
                <a:solidFill>
                  <a:srgbClr val="000000"/>
                </a:solidFill>
                <a:effectLst/>
                <a:latin typeface="Calibri" panose="020F0502020204030204" pitchFamily="34" charset="0"/>
                <a:ea typeface="Calibri" panose="020F0502020204030204" pitchFamily="34" charset="0"/>
              </a:rPr>
              <a:t>Giaccardi</a:t>
            </a:r>
            <a:r>
              <a:rPr lang="en-GB" sz="1500">
                <a:solidFill>
                  <a:srgbClr val="000000"/>
                </a:solidFill>
                <a:effectLst/>
                <a:latin typeface="Calibri" panose="020F0502020204030204" pitchFamily="34" charset="0"/>
                <a:ea typeface="Calibri" panose="020F0502020204030204" pitchFamily="34" charset="0"/>
              </a:rPr>
              <a:t>, E. (2018). Co-performance: Conceptualizing the role of artificial agency in the design of everyday life. In Proceedings of the 2018 CHI Conference </a:t>
            </a:r>
            <a:r>
              <a:rPr lang="en-GB" sz="1600">
                <a:hlinkClick r:id="rId4"/>
              </a:rPr>
              <a:t>https://doi.org/10.1145/3173574.317369</a:t>
            </a:r>
            <a:endParaRPr lang="en-DK" sz="150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500">
                <a:solidFill>
                  <a:srgbClr val="000000"/>
                </a:solidFill>
                <a:effectLst/>
                <a:latin typeface="Calibri" panose="020F0502020204030204" pitchFamily="34" charset="0"/>
                <a:ea typeface="Calibri" panose="020F0502020204030204" pitchFamily="34" charset="0"/>
              </a:rPr>
              <a:t>Pierce, J., </a:t>
            </a:r>
            <a:r>
              <a:rPr lang="en-GB" sz="1500" err="1">
                <a:solidFill>
                  <a:srgbClr val="000000"/>
                </a:solidFill>
                <a:effectLst/>
                <a:latin typeface="Calibri" panose="020F0502020204030204" pitchFamily="34" charset="0"/>
                <a:ea typeface="Calibri" panose="020F0502020204030204" pitchFamily="34" charset="0"/>
              </a:rPr>
              <a:t>Strengers</a:t>
            </a:r>
            <a:r>
              <a:rPr lang="en-GB" sz="1500">
                <a:solidFill>
                  <a:srgbClr val="000000"/>
                </a:solidFill>
                <a:effectLst/>
                <a:latin typeface="Calibri" panose="020F0502020204030204" pitchFamily="34" charset="0"/>
                <a:ea typeface="Calibri" panose="020F0502020204030204" pitchFamily="34" charset="0"/>
              </a:rPr>
              <a:t>, Y., </a:t>
            </a:r>
            <a:r>
              <a:rPr lang="en-GB" sz="1500" err="1">
                <a:solidFill>
                  <a:srgbClr val="000000"/>
                </a:solidFill>
                <a:effectLst/>
                <a:latin typeface="Calibri" panose="020F0502020204030204" pitchFamily="34" charset="0"/>
                <a:ea typeface="Calibri" panose="020F0502020204030204" pitchFamily="34" charset="0"/>
              </a:rPr>
              <a:t>Sengers</a:t>
            </a:r>
            <a:r>
              <a:rPr lang="en-GB" sz="1500">
                <a:solidFill>
                  <a:srgbClr val="000000"/>
                </a:solidFill>
                <a:effectLst/>
                <a:latin typeface="Calibri" panose="020F0502020204030204" pitchFamily="34" charset="0"/>
                <a:ea typeface="Calibri" panose="020F0502020204030204" pitchFamily="34" charset="0"/>
              </a:rPr>
              <a:t>, P., and </a:t>
            </a:r>
            <a:r>
              <a:rPr lang="en-GB" sz="1500" err="1">
                <a:solidFill>
                  <a:srgbClr val="000000"/>
                </a:solidFill>
                <a:effectLst/>
                <a:latin typeface="Calibri" panose="020F0502020204030204" pitchFamily="34" charset="0"/>
                <a:ea typeface="Calibri" panose="020F0502020204030204" pitchFamily="34" charset="0"/>
              </a:rPr>
              <a:t>Bødker</a:t>
            </a:r>
            <a:r>
              <a:rPr lang="en-GB" sz="1500">
                <a:solidFill>
                  <a:srgbClr val="000000"/>
                </a:solidFill>
                <a:effectLst/>
                <a:latin typeface="Calibri" panose="020F0502020204030204" pitchFamily="34" charset="0"/>
                <a:ea typeface="Calibri" panose="020F0502020204030204" pitchFamily="34" charset="0"/>
              </a:rPr>
              <a:t>, S. 2013. Introduction to the special issue on practice-oriented approaches to sustainable HCI. ACM Trans. </a:t>
            </a:r>
            <a:r>
              <a:rPr lang="en-GB" sz="1500" err="1">
                <a:solidFill>
                  <a:srgbClr val="000000"/>
                </a:solidFill>
                <a:effectLst/>
                <a:latin typeface="Calibri" panose="020F0502020204030204" pitchFamily="34" charset="0"/>
                <a:ea typeface="Calibri" panose="020F0502020204030204" pitchFamily="34" charset="0"/>
              </a:rPr>
              <a:t>Comput</a:t>
            </a:r>
            <a:r>
              <a:rPr lang="en-GB" sz="1500">
                <a:solidFill>
                  <a:srgbClr val="000000"/>
                </a:solidFill>
                <a:effectLst/>
                <a:latin typeface="Calibri" panose="020F0502020204030204" pitchFamily="34" charset="0"/>
                <a:ea typeface="Calibri" panose="020F0502020204030204" pitchFamily="34" charset="0"/>
              </a:rPr>
              <a:t>.-Hum. Interact. 20, 4, Article 20 (September 2013) </a:t>
            </a:r>
            <a:r>
              <a:rPr lang="en-GB" sz="1500">
                <a:solidFill>
                  <a:srgbClr val="000000"/>
                </a:solidFill>
                <a:effectLst/>
                <a:latin typeface="Calibri" panose="020F0502020204030204" pitchFamily="34" charset="0"/>
                <a:ea typeface="Calibri" panose="020F0502020204030204" pitchFamily="34" charset="0"/>
                <a:hlinkClick r:id="rId5"/>
              </a:rPr>
              <a:t>http://dx.doi.org/10.1145/2494260</a:t>
            </a:r>
            <a:endParaRPr lang="en-GB" sz="150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500" err="1">
                <a:solidFill>
                  <a:srgbClr val="000000"/>
                </a:solidFill>
                <a:effectLst/>
                <a:latin typeface="Calibri" panose="020F0502020204030204" pitchFamily="34" charset="0"/>
                <a:ea typeface="Calibri" panose="020F0502020204030204" pitchFamily="34" charset="0"/>
              </a:rPr>
              <a:t>Reckwitz</a:t>
            </a:r>
            <a:r>
              <a:rPr lang="en-GB" sz="1500">
                <a:solidFill>
                  <a:srgbClr val="000000"/>
                </a:solidFill>
                <a:effectLst/>
                <a:latin typeface="Calibri" panose="020F0502020204030204" pitchFamily="34" charset="0"/>
                <a:ea typeface="Calibri" panose="020F0502020204030204" pitchFamily="34" charset="0"/>
              </a:rPr>
              <a:t>, A. (2002). Toward a theory of social practices: A development in culturalist theorizing. European journal of social theory, 5(2), 243-263. </a:t>
            </a:r>
            <a:r>
              <a:rPr lang="en-GB" sz="1500">
                <a:solidFill>
                  <a:srgbClr val="000000"/>
                </a:solidFill>
                <a:effectLst/>
                <a:latin typeface="Calibri" panose="020F0502020204030204" pitchFamily="34" charset="0"/>
                <a:ea typeface="Calibri" panose="020F0502020204030204" pitchFamily="34" charset="0"/>
                <a:hlinkClick r:id="rId6"/>
              </a:rPr>
              <a:t>https://doi.org/10.1177/1368431022222543</a:t>
            </a:r>
            <a:endParaRPr lang="en-GB" sz="1500">
              <a:solidFill>
                <a:srgbClr val="000000"/>
              </a:solidFill>
              <a:effectLst/>
              <a:latin typeface="Calibri" panose="020F0502020204030204" pitchFamily="34" charset="0"/>
              <a:ea typeface="Calibri" panose="020F0502020204030204" pitchFamily="34" charset="0"/>
            </a:endParaRPr>
          </a:p>
          <a:p>
            <a:pPr marL="114300" indent="0">
              <a:lnSpc>
                <a:spcPct val="100000"/>
              </a:lnSpc>
              <a:spcBef>
                <a:spcPts val="0"/>
              </a:spcBef>
              <a:spcAft>
                <a:spcPts val="600"/>
              </a:spcAft>
              <a:buNone/>
            </a:pPr>
            <a:r>
              <a:rPr lang="sv-SE" sz="1500" err="1">
                <a:solidFill>
                  <a:schemeClr val="tx1"/>
                </a:solidFill>
                <a:latin typeface="Calibri" panose="020F0502020204030204" pitchFamily="34" charset="0"/>
                <a:cs typeface="Calibri" panose="020F0502020204030204" pitchFamily="34" charset="0"/>
              </a:rPr>
              <a:t>Kuijer</a:t>
            </a:r>
            <a:r>
              <a:rPr lang="sv-SE" sz="1500">
                <a:solidFill>
                  <a:schemeClr val="tx1"/>
                </a:solidFill>
                <a:latin typeface="Calibri" panose="020F0502020204030204" pitchFamily="34" charset="0"/>
                <a:cs typeface="Calibri" panose="020F0502020204030204" pitchFamily="34" charset="0"/>
              </a:rPr>
              <a:t>, L. (2014). </a:t>
            </a:r>
            <a:r>
              <a:rPr lang="sv-SE" sz="1500" err="1">
                <a:solidFill>
                  <a:schemeClr val="tx1"/>
                </a:solidFill>
                <a:latin typeface="Calibri" panose="020F0502020204030204" pitchFamily="34" charset="0"/>
                <a:cs typeface="Calibri" panose="020F0502020204030204" pitchFamily="34" charset="0"/>
              </a:rPr>
              <a:t>Implications</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social </a:t>
            </a:r>
            <a:r>
              <a:rPr lang="sv-SE" sz="1500" err="1">
                <a:solidFill>
                  <a:schemeClr val="tx1"/>
                </a:solidFill>
                <a:latin typeface="Calibri" panose="020F0502020204030204" pitchFamily="34" charset="0"/>
                <a:cs typeface="Calibri" panose="020F0502020204030204" pitchFamily="34" charset="0"/>
              </a:rPr>
              <a:t>practice</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theory</a:t>
            </a:r>
            <a:r>
              <a:rPr lang="sv-SE" sz="1500">
                <a:solidFill>
                  <a:schemeClr val="tx1"/>
                </a:solidFill>
                <a:latin typeface="Calibri" panose="020F0502020204030204" pitchFamily="34" charset="0"/>
                <a:cs typeface="Calibri" panose="020F0502020204030204" pitchFamily="34" charset="0"/>
              </a:rPr>
              <a:t> for </a:t>
            </a:r>
            <a:r>
              <a:rPr lang="sv-SE" sz="1500" err="1">
                <a:solidFill>
                  <a:schemeClr val="tx1"/>
                </a:solidFill>
                <a:latin typeface="Calibri" panose="020F0502020204030204" pitchFamily="34" charset="0"/>
                <a:cs typeface="Calibri" panose="020F0502020204030204" pitchFamily="34" charset="0"/>
              </a:rPr>
              <a:t>sustainable</a:t>
            </a:r>
            <a:r>
              <a:rPr lang="sv-SE" sz="1500">
                <a:solidFill>
                  <a:schemeClr val="tx1"/>
                </a:solidFill>
                <a:latin typeface="Calibri" panose="020F0502020204030204" pitchFamily="34" charset="0"/>
                <a:cs typeface="Calibri" panose="020F0502020204030204" pitchFamily="34" charset="0"/>
              </a:rPr>
              <a:t> design. </a:t>
            </a:r>
            <a:r>
              <a:rPr lang="sv-SE" sz="1500" err="1">
                <a:solidFill>
                  <a:schemeClr val="tx1"/>
                </a:solidFill>
                <a:latin typeface="Calibri" panose="020F0502020204030204" pitchFamily="34" charset="0"/>
                <a:cs typeface="Calibri" panose="020F0502020204030204" pitchFamily="34" charset="0"/>
              </a:rPr>
              <a:t>Delft</a:t>
            </a:r>
            <a:r>
              <a:rPr lang="sv-SE" sz="1500">
                <a:solidFill>
                  <a:schemeClr val="tx1"/>
                </a:solidFill>
                <a:latin typeface="Calibri" panose="020F0502020204030204" pitchFamily="34" charset="0"/>
                <a:cs typeface="Calibri" panose="020F0502020204030204" pitchFamily="34" charset="0"/>
              </a:rPr>
              <a:t> University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Technology</a:t>
            </a:r>
            <a:r>
              <a:rPr lang="sv-SE" sz="1500">
                <a:solidFill>
                  <a:schemeClr val="tx1"/>
                </a:solidFill>
                <a:latin typeface="Calibri" panose="020F0502020204030204" pitchFamily="34" charset="0"/>
                <a:cs typeface="Calibri" panose="020F0502020204030204" pitchFamily="34" charset="0"/>
              </a:rPr>
              <a:t>.</a:t>
            </a:r>
          </a:p>
          <a:p>
            <a:pPr marL="114300" indent="0">
              <a:lnSpc>
                <a:spcPct val="100000"/>
              </a:lnSpc>
              <a:spcBef>
                <a:spcPts val="0"/>
              </a:spcBef>
              <a:spcAft>
                <a:spcPts val="600"/>
              </a:spcAft>
              <a:buNone/>
            </a:pPr>
            <a:r>
              <a:rPr lang="sv-SE" sz="1500" err="1">
                <a:solidFill>
                  <a:schemeClr val="tx1"/>
                </a:solidFill>
                <a:latin typeface="Calibri" panose="020F0502020204030204" pitchFamily="34" charset="0"/>
                <a:cs typeface="Calibri" panose="020F0502020204030204" pitchFamily="34" charset="0"/>
              </a:rPr>
              <a:t>Strengers</a:t>
            </a:r>
            <a:r>
              <a:rPr lang="sv-SE" sz="1500">
                <a:solidFill>
                  <a:schemeClr val="tx1"/>
                </a:solidFill>
                <a:latin typeface="Calibri" panose="020F0502020204030204" pitchFamily="34" charset="0"/>
                <a:cs typeface="Calibri" panose="020F0502020204030204" pitchFamily="34" charset="0"/>
              </a:rPr>
              <a:t>, Y. (2019). Robots and </a:t>
            </a:r>
            <a:r>
              <a:rPr lang="sv-SE" sz="1500" err="1">
                <a:solidFill>
                  <a:schemeClr val="tx1"/>
                </a:solidFill>
                <a:latin typeface="Calibri" panose="020F0502020204030204" pitchFamily="34" charset="0"/>
                <a:cs typeface="Calibri" panose="020F0502020204030204" pitchFamily="34" charset="0"/>
              </a:rPr>
              <a:t>Roomba</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riders</a:t>
            </a:r>
            <a:r>
              <a:rPr lang="sv-SE" sz="1500">
                <a:solidFill>
                  <a:schemeClr val="tx1"/>
                </a:solidFill>
                <a:latin typeface="Calibri" panose="020F0502020204030204" pitchFamily="34" charset="0"/>
                <a:cs typeface="Calibri" panose="020F0502020204030204" pitchFamily="34" charset="0"/>
              </a:rPr>
              <a:t>: non-human </a:t>
            </a:r>
            <a:r>
              <a:rPr lang="sv-SE" sz="1500" err="1">
                <a:solidFill>
                  <a:schemeClr val="tx1"/>
                </a:solidFill>
                <a:latin typeface="Calibri" panose="020F0502020204030204" pitchFamily="34" charset="0"/>
                <a:cs typeface="Calibri" panose="020F0502020204030204" pitchFamily="34" charset="0"/>
              </a:rPr>
              <a:t>performers</a:t>
            </a:r>
            <a:r>
              <a:rPr lang="sv-SE" sz="1500">
                <a:solidFill>
                  <a:schemeClr val="tx1"/>
                </a:solidFill>
                <a:latin typeface="Calibri" panose="020F0502020204030204" pitchFamily="34" charset="0"/>
                <a:cs typeface="Calibri" panose="020F0502020204030204" pitchFamily="34" charset="0"/>
              </a:rPr>
              <a:t> in </a:t>
            </a:r>
            <a:r>
              <a:rPr lang="sv-SE" sz="1500" err="1">
                <a:solidFill>
                  <a:schemeClr val="tx1"/>
                </a:solidFill>
                <a:latin typeface="Calibri" panose="020F0502020204030204" pitchFamily="34" charset="0"/>
                <a:cs typeface="Calibri" panose="020F0502020204030204" pitchFamily="34" charset="0"/>
              </a:rPr>
              <a:t>theories</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social </a:t>
            </a:r>
            <a:r>
              <a:rPr lang="sv-SE" sz="1500" err="1">
                <a:solidFill>
                  <a:schemeClr val="tx1"/>
                </a:solidFill>
                <a:latin typeface="Calibri" panose="020F0502020204030204" pitchFamily="34" charset="0"/>
                <a:cs typeface="Calibri" panose="020F0502020204030204" pitchFamily="34" charset="0"/>
              </a:rPr>
              <a:t>practice</a:t>
            </a:r>
            <a:r>
              <a:rPr lang="sv-SE" sz="1500">
                <a:solidFill>
                  <a:schemeClr val="tx1"/>
                </a:solidFill>
                <a:latin typeface="Calibri" panose="020F0502020204030204" pitchFamily="34" charset="0"/>
                <a:cs typeface="Calibri" panose="020F0502020204030204" pitchFamily="34" charset="0"/>
              </a:rPr>
              <a:t>. Social </a:t>
            </a:r>
            <a:r>
              <a:rPr lang="sv-SE" sz="1500" err="1">
                <a:solidFill>
                  <a:schemeClr val="tx1"/>
                </a:solidFill>
                <a:latin typeface="Calibri" panose="020F0502020204030204" pitchFamily="34" charset="0"/>
                <a:cs typeface="Calibri" panose="020F0502020204030204" pitchFamily="34" charset="0"/>
              </a:rPr>
              <a:t>practices</a:t>
            </a:r>
            <a:r>
              <a:rPr lang="sv-SE" sz="1500">
                <a:solidFill>
                  <a:schemeClr val="tx1"/>
                </a:solidFill>
                <a:latin typeface="Calibri" panose="020F0502020204030204" pitchFamily="34" charset="0"/>
                <a:cs typeface="Calibri" panose="020F0502020204030204" pitchFamily="34" charset="0"/>
              </a:rPr>
              <a:t> and </a:t>
            </a:r>
            <a:r>
              <a:rPr lang="sv-SE" sz="1500" err="1">
                <a:solidFill>
                  <a:schemeClr val="tx1"/>
                </a:solidFill>
                <a:latin typeface="Calibri" panose="020F0502020204030204" pitchFamily="34" charset="0"/>
                <a:cs typeface="Calibri" panose="020F0502020204030204" pitchFamily="34" charset="0"/>
              </a:rPr>
              <a:t>dynamic</a:t>
            </a:r>
            <a:r>
              <a:rPr lang="sv-SE" sz="1500">
                <a:solidFill>
                  <a:schemeClr val="tx1"/>
                </a:solidFill>
                <a:latin typeface="Calibri" panose="020F0502020204030204" pitchFamily="34" charset="0"/>
                <a:cs typeface="Calibri" panose="020F0502020204030204" pitchFamily="34" charset="0"/>
              </a:rPr>
              <a:t> non-humans: Nature, materials and </a:t>
            </a:r>
            <a:r>
              <a:rPr lang="sv-SE" sz="1500" err="1">
                <a:solidFill>
                  <a:schemeClr val="tx1"/>
                </a:solidFill>
                <a:latin typeface="Calibri" panose="020F0502020204030204" pitchFamily="34" charset="0"/>
                <a:cs typeface="Calibri" panose="020F0502020204030204" pitchFamily="34" charset="0"/>
              </a:rPr>
              <a:t>technologies</a:t>
            </a:r>
            <a:r>
              <a:rPr lang="sv-SE" sz="1500">
                <a:solidFill>
                  <a:schemeClr val="tx1"/>
                </a:solidFill>
                <a:latin typeface="Calibri" panose="020F0502020204030204" pitchFamily="34" charset="0"/>
                <a:cs typeface="Calibri" panose="020F0502020204030204" pitchFamily="34" charset="0"/>
              </a:rPr>
              <a:t>, 215-234.</a:t>
            </a:r>
          </a:p>
          <a:p>
            <a:pPr marL="114300" indent="0">
              <a:lnSpc>
                <a:spcPct val="100000"/>
              </a:lnSpc>
              <a:spcBef>
                <a:spcPts val="0"/>
              </a:spcBef>
              <a:spcAft>
                <a:spcPts val="600"/>
              </a:spcAft>
              <a:buNone/>
            </a:pPr>
            <a:r>
              <a:rPr lang="sv-SE" sz="1500">
                <a:solidFill>
                  <a:schemeClr val="tx1"/>
                </a:solidFill>
                <a:latin typeface="Calibri" panose="020F0502020204030204" pitchFamily="34" charset="0"/>
                <a:cs typeface="Calibri" panose="020F0502020204030204" pitchFamily="34" charset="0"/>
              </a:rPr>
              <a:t>Jensen, R. H., </a:t>
            </a:r>
            <a:r>
              <a:rPr lang="sv-SE" sz="1500" err="1">
                <a:solidFill>
                  <a:schemeClr val="tx1"/>
                </a:solidFill>
                <a:latin typeface="Calibri" panose="020F0502020204030204" pitchFamily="34" charset="0"/>
                <a:cs typeface="Calibri" panose="020F0502020204030204" pitchFamily="34" charset="0"/>
              </a:rPr>
              <a:t>Strengers</a:t>
            </a:r>
            <a:r>
              <a:rPr lang="sv-SE" sz="1500">
                <a:solidFill>
                  <a:schemeClr val="tx1"/>
                </a:solidFill>
                <a:latin typeface="Calibri" panose="020F0502020204030204" pitchFamily="34" charset="0"/>
                <a:cs typeface="Calibri" panose="020F0502020204030204" pitchFamily="34" charset="0"/>
              </a:rPr>
              <a:t>, Y., Kjeldskov, J., Nicholls, L., &amp; Skov, M. B. (2018, April). Designing the </a:t>
            </a:r>
            <a:r>
              <a:rPr lang="sv-SE" sz="1500" err="1">
                <a:solidFill>
                  <a:schemeClr val="tx1"/>
                </a:solidFill>
                <a:latin typeface="Calibri" panose="020F0502020204030204" pitchFamily="34" charset="0"/>
                <a:cs typeface="Calibri" panose="020F0502020204030204" pitchFamily="34" charset="0"/>
              </a:rPr>
              <a:t>desirable</a:t>
            </a:r>
            <a:r>
              <a:rPr lang="sv-SE" sz="1500">
                <a:solidFill>
                  <a:schemeClr val="tx1"/>
                </a:solidFill>
                <a:latin typeface="Calibri" panose="020F0502020204030204" pitchFamily="34" charset="0"/>
                <a:cs typeface="Calibri" panose="020F0502020204030204" pitchFamily="34" charset="0"/>
              </a:rPr>
              <a:t> smart </a:t>
            </a:r>
            <a:r>
              <a:rPr lang="sv-SE" sz="1500" err="1">
                <a:solidFill>
                  <a:schemeClr val="tx1"/>
                </a:solidFill>
                <a:latin typeface="Calibri" panose="020F0502020204030204" pitchFamily="34" charset="0"/>
                <a:cs typeface="Calibri" panose="020F0502020204030204" pitchFamily="34" charset="0"/>
              </a:rPr>
              <a:t>home</a:t>
            </a:r>
            <a:r>
              <a:rPr lang="sv-SE" sz="1500">
                <a:solidFill>
                  <a:schemeClr val="tx1"/>
                </a:solidFill>
                <a:latin typeface="Calibri" panose="020F0502020204030204" pitchFamily="34" charset="0"/>
                <a:cs typeface="Calibri" panose="020F0502020204030204" pitchFamily="34" charset="0"/>
              </a:rPr>
              <a:t>: A </a:t>
            </a:r>
            <a:r>
              <a:rPr lang="sv-SE" sz="1500" err="1">
                <a:solidFill>
                  <a:schemeClr val="tx1"/>
                </a:solidFill>
                <a:latin typeface="Calibri" panose="020F0502020204030204" pitchFamily="34" charset="0"/>
                <a:cs typeface="Calibri" panose="020F0502020204030204" pitchFamily="34" charset="0"/>
              </a:rPr>
              <a:t>study</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household</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experiences</a:t>
            </a:r>
            <a:r>
              <a:rPr lang="sv-SE" sz="1500">
                <a:solidFill>
                  <a:schemeClr val="tx1"/>
                </a:solidFill>
                <a:latin typeface="Calibri" panose="020F0502020204030204" pitchFamily="34" charset="0"/>
                <a:cs typeface="Calibri" panose="020F0502020204030204" pitchFamily="34" charset="0"/>
              </a:rPr>
              <a:t> and </a:t>
            </a:r>
            <a:r>
              <a:rPr lang="sv-SE" sz="1500" err="1">
                <a:solidFill>
                  <a:schemeClr val="tx1"/>
                </a:solidFill>
                <a:latin typeface="Calibri" panose="020F0502020204030204" pitchFamily="34" charset="0"/>
                <a:cs typeface="Calibri" panose="020F0502020204030204" pitchFamily="34" charset="0"/>
              </a:rPr>
              <a:t>energy</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consumption</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impacts</a:t>
            </a:r>
            <a:r>
              <a:rPr lang="sv-SE" sz="1500">
                <a:solidFill>
                  <a:schemeClr val="tx1"/>
                </a:solidFill>
                <a:latin typeface="Calibri" panose="020F0502020204030204" pitchFamily="34" charset="0"/>
                <a:cs typeface="Calibri" panose="020F0502020204030204" pitchFamily="34" charset="0"/>
              </a:rPr>
              <a:t>. In </a:t>
            </a:r>
            <a:r>
              <a:rPr lang="sv-SE" sz="1500" err="1">
                <a:solidFill>
                  <a:schemeClr val="tx1"/>
                </a:solidFill>
                <a:latin typeface="Calibri" panose="020F0502020204030204" pitchFamily="34" charset="0"/>
                <a:cs typeface="Calibri" panose="020F0502020204030204" pitchFamily="34" charset="0"/>
              </a:rPr>
              <a:t>Proceedings</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the 2018 CHI Conference on Human </a:t>
            </a:r>
            <a:r>
              <a:rPr lang="sv-SE" sz="1500" err="1">
                <a:solidFill>
                  <a:schemeClr val="tx1"/>
                </a:solidFill>
                <a:latin typeface="Calibri" panose="020F0502020204030204" pitchFamily="34" charset="0"/>
                <a:cs typeface="Calibri" panose="020F0502020204030204" pitchFamily="34" charset="0"/>
              </a:rPr>
              <a:t>Factors</a:t>
            </a:r>
            <a:r>
              <a:rPr lang="sv-SE" sz="1500">
                <a:solidFill>
                  <a:schemeClr val="tx1"/>
                </a:solidFill>
                <a:latin typeface="Calibri" panose="020F0502020204030204" pitchFamily="34" charset="0"/>
                <a:cs typeface="Calibri" panose="020F0502020204030204" pitchFamily="34" charset="0"/>
              </a:rPr>
              <a:t> in </a:t>
            </a:r>
            <a:r>
              <a:rPr lang="sv-SE" sz="1500" err="1">
                <a:solidFill>
                  <a:schemeClr val="tx1"/>
                </a:solidFill>
                <a:latin typeface="Calibri" panose="020F0502020204030204" pitchFamily="34" charset="0"/>
                <a:cs typeface="Calibri" panose="020F0502020204030204" pitchFamily="34" charset="0"/>
              </a:rPr>
              <a:t>Computing</a:t>
            </a:r>
            <a:r>
              <a:rPr lang="sv-SE" sz="1500">
                <a:solidFill>
                  <a:schemeClr val="tx1"/>
                </a:solidFill>
                <a:latin typeface="Calibri" panose="020F0502020204030204" pitchFamily="34" charset="0"/>
                <a:cs typeface="Calibri" panose="020F0502020204030204" pitchFamily="34" charset="0"/>
              </a:rPr>
              <a:t> Systems (</a:t>
            </a:r>
            <a:r>
              <a:rPr lang="sv-SE" sz="1500" err="1">
                <a:solidFill>
                  <a:schemeClr val="tx1"/>
                </a:solidFill>
                <a:latin typeface="Calibri" panose="020F0502020204030204" pitchFamily="34" charset="0"/>
                <a:cs typeface="Calibri" panose="020F0502020204030204" pitchFamily="34" charset="0"/>
              </a:rPr>
              <a:t>pp</a:t>
            </a:r>
            <a:r>
              <a:rPr lang="sv-SE" sz="1500">
                <a:solidFill>
                  <a:schemeClr val="tx1"/>
                </a:solidFill>
                <a:latin typeface="Calibri" panose="020F0502020204030204" pitchFamily="34" charset="0"/>
                <a:cs typeface="Calibri" panose="020F0502020204030204" pitchFamily="34" charset="0"/>
              </a:rPr>
              <a:t>. 1-14). </a:t>
            </a:r>
            <a:r>
              <a:rPr lang="sv-SE" sz="1500">
                <a:solidFill>
                  <a:schemeClr val="tx1"/>
                </a:solidFill>
                <a:latin typeface="Calibri" panose="020F0502020204030204" pitchFamily="34" charset="0"/>
                <a:cs typeface="Calibri" panose="020F0502020204030204" pitchFamily="34" charset="0"/>
                <a:hlinkClick r:id="rId7"/>
              </a:rPr>
              <a:t>https://doi.org/10.1145/3173574.3173578</a:t>
            </a:r>
            <a:endParaRPr lang="sv-SE" sz="1500">
              <a:solidFill>
                <a:schemeClr val="tx1"/>
              </a:solidFill>
              <a:latin typeface="Calibri" panose="020F0502020204030204" pitchFamily="34" charset="0"/>
              <a:cs typeface="Calibri" panose="020F0502020204030204" pitchFamily="34" charset="0"/>
            </a:endParaRPr>
          </a:p>
          <a:p>
            <a:pPr marL="114300" indent="0">
              <a:lnSpc>
                <a:spcPct val="100000"/>
              </a:lnSpc>
              <a:spcBef>
                <a:spcPts val="0"/>
              </a:spcBef>
              <a:spcAft>
                <a:spcPts val="600"/>
              </a:spcAft>
              <a:buNone/>
            </a:pPr>
            <a:r>
              <a:rPr lang="sv-SE" sz="1500">
                <a:solidFill>
                  <a:schemeClr val="tx1"/>
                </a:solidFill>
                <a:latin typeface="Calibri" panose="020F0502020204030204" pitchFamily="34" charset="0"/>
                <a:cs typeface="Calibri" panose="020F0502020204030204" pitchFamily="34" charset="0"/>
              </a:rPr>
              <a:t>Jensen, R. H., </a:t>
            </a:r>
            <a:r>
              <a:rPr lang="sv-SE" sz="1500" err="1">
                <a:solidFill>
                  <a:schemeClr val="tx1"/>
                </a:solidFill>
                <a:latin typeface="Calibri" panose="020F0502020204030204" pitchFamily="34" charset="0"/>
                <a:cs typeface="Calibri" panose="020F0502020204030204" pitchFamily="34" charset="0"/>
              </a:rPr>
              <a:t>Raptis</a:t>
            </a:r>
            <a:r>
              <a:rPr lang="sv-SE" sz="1500">
                <a:solidFill>
                  <a:schemeClr val="tx1"/>
                </a:solidFill>
                <a:latin typeface="Calibri" panose="020F0502020204030204" pitchFamily="34" charset="0"/>
                <a:cs typeface="Calibri" panose="020F0502020204030204" pitchFamily="34" charset="0"/>
              </a:rPr>
              <a:t>, D., Kjeldskov, J., &amp; Skov, M. B. (2018). </a:t>
            </a:r>
            <a:r>
              <a:rPr lang="sv-SE" sz="1500" err="1">
                <a:solidFill>
                  <a:schemeClr val="tx1"/>
                </a:solidFill>
                <a:latin typeface="Calibri" panose="020F0502020204030204" pitchFamily="34" charset="0"/>
                <a:cs typeface="Calibri" panose="020F0502020204030204" pitchFamily="34" charset="0"/>
              </a:rPr>
              <a:t>Washing</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with</a:t>
            </a:r>
            <a:r>
              <a:rPr lang="sv-SE" sz="1500">
                <a:solidFill>
                  <a:schemeClr val="tx1"/>
                </a:solidFill>
                <a:latin typeface="Calibri" panose="020F0502020204030204" pitchFamily="34" charset="0"/>
                <a:cs typeface="Calibri" panose="020F0502020204030204" pitchFamily="34" charset="0"/>
              </a:rPr>
              <a:t> the </a:t>
            </a:r>
            <a:r>
              <a:rPr lang="sv-SE" sz="1500" err="1">
                <a:solidFill>
                  <a:schemeClr val="tx1"/>
                </a:solidFill>
                <a:latin typeface="Calibri" panose="020F0502020204030204" pitchFamily="34" charset="0"/>
                <a:cs typeface="Calibri" panose="020F0502020204030204" pitchFamily="34" charset="0"/>
              </a:rPr>
              <a:t>Wind</a:t>
            </a:r>
            <a:r>
              <a:rPr lang="sv-SE" sz="1500">
                <a:solidFill>
                  <a:schemeClr val="tx1"/>
                </a:solidFill>
                <a:latin typeface="Calibri" panose="020F0502020204030204" pitchFamily="34" charset="0"/>
                <a:cs typeface="Calibri" panose="020F0502020204030204" pitchFamily="34" charset="0"/>
              </a:rPr>
              <a:t>: A </a:t>
            </a:r>
            <a:r>
              <a:rPr lang="sv-SE" sz="1500" err="1">
                <a:solidFill>
                  <a:schemeClr val="tx1"/>
                </a:solidFill>
                <a:latin typeface="Calibri" panose="020F0502020204030204" pitchFamily="34" charset="0"/>
                <a:cs typeface="Calibri" panose="020F0502020204030204" pitchFamily="34" charset="0"/>
              </a:rPr>
              <a:t>Study</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Scripting</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towards</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Sustainability</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Proceedings</a:t>
            </a:r>
            <a:r>
              <a:rPr lang="sv-SE" sz="1500">
                <a:solidFill>
                  <a:schemeClr val="tx1"/>
                </a:solidFill>
                <a:latin typeface="Calibri" panose="020F0502020204030204" pitchFamily="34" charset="0"/>
                <a:cs typeface="Calibri" panose="020F0502020204030204" pitchFamily="34" charset="0"/>
              </a:rPr>
              <a:t> </a:t>
            </a:r>
            <a:r>
              <a:rPr lang="sv-SE" sz="1500" err="1">
                <a:solidFill>
                  <a:schemeClr val="tx1"/>
                </a:solidFill>
                <a:latin typeface="Calibri" panose="020F0502020204030204" pitchFamily="34" charset="0"/>
                <a:cs typeface="Calibri" panose="020F0502020204030204" pitchFamily="34" charset="0"/>
              </a:rPr>
              <a:t>of</a:t>
            </a:r>
            <a:r>
              <a:rPr lang="sv-SE" sz="1500">
                <a:solidFill>
                  <a:schemeClr val="tx1"/>
                </a:solidFill>
                <a:latin typeface="Calibri" panose="020F0502020204030204" pitchFamily="34" charset="0"/>
                <a:cs typeface="Calibri" panose="020F0502020204030204" pitchFamily="34" charset="0"/>
              </a:rPr>
              <a:t> the 2018 Designing </a:t>
            </a:r>
            <a:r>
              <a:rPr lang="sv-SE" sz="1500" err="1">
                <a:solidFill>
                  <a:schemeClr val="tx1"/>
                </a:solidFill>
                <a:latin typeface="Calibri" panose="020F0502020204030204" pitchFamily="34" charset="0"/>
                <a:cs typeface="Calibri" panose="020F0502020204030204" pitchFamily="34" charset="0"/>
              </a:rPr>
              <a:t>Interactive</a:t>
            </a:r>
            <a:r>
              <a:rPr lang="sv-SE" sz="1500">
                <a:solidFill>
                  <a:schemeClr val="tx1"/>
                </a:solidFill>
                <a:latin typeface="Calibri" panose="020F0502020204030204" pitchFamily="34" charset="0"/>
                <a:cs typeface="Calibri" panose="020F0502020204030204" pitchFamily="34" charset="0"/>
              </a:rPr>
              <a:t> Systems Conference. </a:t>
            </a:r>
            <a:r>
              <a:rPr lang="sv-SE" sz="1500">
                <a:solidFill>
                  <a:schemeClr val="tx1"/>
                </a:solidFill>
                <a:latin typeface="Calibri" panose="020F0502020204030204" pitchFamily="34" charset="0"/>
                <a:cs typeface="Calibri" panose="020F0502020204030204" pitchFamily="34" charset="0"/>
                <a:hlinkClick r:id="rId8"/>
              </a:rPr>
              <a:t>https://doi.org/10.1145/3196709.3196779</a:t>
            </a:r>
            <a:endParaRPr lang="sv-SE" sz="150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74CF4F63-5982-547C-613F-52608AAD8EE9}"/>
              </a:ext>
            </a:extLst>
          </p:cNvPr>
          <p:cNvPicPr>
            <a:picLocks noChangeAspect="1"/>
          </p:cNvPicPr>
          <p:nvPr/>
        </p:nvPicPr>
        <p:blipFill>
          <a:blip r:embed="rId9"/>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115628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72575" y="1699612"/>
            <a:ext cx="116205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67875" y="1028247"/>
            <a:ext cx="10960100" cy="4351200"/>
          </a:xfrm>
        </p:spPr>
        <p:txBody>
          <a:bodyPr/>
          <a:lstStyle/>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b="0" i="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sv-SE" b="0" i="0" err="1">
                <a:solidFill>
                  <a:schemeClr val="tx1"/>
                </a:solidFill>
                <a:effectLst/>
                <a:latin typeface="Calibri"/>
                <a:cs typeface="Calibri"/>
              </a:rPr>
              <a:t>This</a:t>
            </a:r>
            <a:r>
              <a:rPr lang="sv-SE" b="0" i="0">
                <a:solidFill>
                  <a:schemeClr val="tx1"/>
                </a:solidFill>
                <a:effectLst/>
                <a:latin typeface="Calibri"/>
                <a:cs typeface="Calibri"/>
              </a:rPr>
              <a:t> </a:t>
            </a:r>
            <a:r>
              <a:rPr lang="sv-SE" b="0" i="0" err="1">
                <a:solidFill>
                  <a:schemeClr val="tx1"/>
                </a:solidFill>
                <a:effectLst/>
                <a:latin typeface="Calibri"/>
                <a:cs typeface="Calibri"/>
              </a:rPr>
              <a:t>teaching</a:t>
            </a:r>
            <a:r>
              <a:rPr lang="sv-SE" b="0" i="0">
                <a:solidFill>
                  <a:schemeClr val="tx1"/>
                </a:solidFill>
                <a:effectLst/>
                <a:latin typeface="Calibri"/>
                <a:cs typeface="Calibri"/>
              </a:rPr>
              <a:t> </a:t>
            </a:r>
            <a:r>
              <a:rPr lang="sv-SE" b="0" i="0" err="1">
                <a:solidFill>
                  <a:schemeClr val="tx1"/>
                </a:solidFill>
                <a:effectLst/>
                <a:latin typeface="Calibri"/>
                <a:cs typeface="Calibri"/>
              </a:rPr>
              <a:t>activity</a:t>
            </a:r>
            <a:r>
              <a:rPr lang="sv-SE">
                <a:solidFill>
                  <a:schemeClr val="tx1"/>
                </a:solidFill>
                <a:latin typeface="Calibri"/>
                <a:cs typeface="Calibri"/>
              </a:rPr>
              <a:t> </a:t>
            </a:r>
            <a:r>
              <a:rPr lang="sv-SE" err="1">
                <a:solidFill>
                  <a:schemeClr val="tx1"/>
                </a:solidFill>
                <a:latin typeface="Calibri"/>
                <a:cs typeface="Calibri"/>
              </a:rPr>
              <a:t>was</a:t>
            </a:r>
            <a:r>
              <a:rPr lang="sv-SE">
                <a:solidFill>
                  <a:schemeClr val="tx1"/>
                </a:solidFill>
                <a:latin typeface="Calibri"/>
                <a:cs typeface="Calibri"/>
              </a:rPr>
              <a:t> </a:t>
            </a:r>
            <a:r>
              <a:rPr lang="sv-SE" err="1">
                <a:solidFill>
                  <a:schemeClr val="tx1"/>
                </a:solidFill>
                <a:latin typeface="Calibri"/>
                <a:cs typeface="Calibri"/>
              </a:rPr>
              <a:t>developed</a:t>
            </a:r>
            <a:r>
              <a:rPr lang="sv-SE">
                <a:solidFill>
                  <a:schemeClr val="tx1"/>
                </a:solidFill>
                <a:latin typeface="Calibri"/>
                <a:cs typeface="Calibri"/>
              </a:rPr>
              <a:t> as part </a:t>
            </a:r>
            <a:r>
              <a:rPr lang="sv-SE" err="1">
                <a:solidFill>
                  <a:schemeClr val="tx1"/>
                </a:solidFill>
                <a:latin typeface="Calibri"/>
                <a:cs typeface="Calibri"/>
              </a:rPr>
              <a:t>of</a:t>
            </a:r>
            <a:r>
              <a:rPr lang="sv-SE">
                <a:solidFill>
                  <a:schemeClr val="tx1"/>
                </a:solidFill>
                <a:latin typeface="Calibri"/>
                <a:cs typeface="Calibri"/>
              </a:rPr>
              <a:t> the MOVA </a:t>
            </a:r>
            <a:r>
              <a:rPr lang="sv-SE" err="1">
                <a:solidFill>
                  <a:schemeClr val="tx1"/>
                </a:solidFill>
                <a:latin typeface="Calibri"/>
                <a:cs typeface="Calibri"/>
              </a:rPr>
              <a:t>project</a:t>
            </a:r>
            <a:r>
              <a:rPr lang="sv-SE">
                <a:solidFill>
                  <a:schemeClr val="tx1"/>
                </a:solidFill>
                <a:latin typeface="Calibri"/>
                <a:cs typeface="Calibri"/>
              </a:rPr>
              <a:t> co-</a:t>
            </a:r>
            <a:r>
              <a:rPr lang="sv-SE" err="1">
                <a:solidFill>
                  <a:schemeClr val="tx1"/>
                </a:solidFill>
                <a:latin typeface="Calibri"/>
                <a:cs typeface="Calibri"/>
              </a:rPr>
              <a:t>funded</a:t>
            </a:r>
            <a:r>
              <a:rPr lang="sv-SE">
                <a:solidFill>
                  <a:schemeClr val="tx1"/>
                </a:solidFill>
                <a:latin typeface="Calibri"/>
                <a:cs typeface="Calibri"/>
              </a:rPr>
              <a:t> by the </a:t>
            </a:r>
            <a:r>
              <a:rPr lang="sv-SE" err="1">
                <a:solidFill>
                  <a:schemeClr val="tx1"/>
                </a:solidFill>
                <a:latin typeface="Calibri"/>
                <a:cs typeface="Calibri"/>
              </a:rPr>
              <a:t>European</a:t>
            </a:r>
            <a:r>
              <a:rPr lang="sv-SE">
                <a:solidFill>
                  <a:schemeClr val="tx1"/>
                </a:solidFill>
                <a:latin typeface="Calibri"/>
                <a:cs typeface="Calibri"/>
              </a:rPr>
              <a:t> Union. </a:t>
            </a:r>
            <a:r>
              <a:rPr lang="sv-SE">
                <a:solidFill>
                  <a:schemeClr val="tx1"/>
                </a:solidFill>
                <a:latin typeface="Calibri"/>
                <a:cs typeface="Calibri"/>
                <a:hlinkClick r:id="rId3">
                  <a:extLst>
                    <a:ext uri="{A12FA001-AC4F-418D-AE19-62706E023703}">
                      <ahyp:hlinkClr xmlns:ahyp="http://schemas.microsoft.com/office/drawing/2018/hyperlinkcolor" val="tx"/>
                    </a:ext>
                  </a:extLst>
                </a:hlinkClick>
              </a:rPr>
              <a:t>https://mova.uni.mau.se/</a:t>
            </a:r>
            <a:endParaRPr lang="sv-SE">
              <a:solidFill>
                <a:schemeClr val="tx1"/>
              </a:solidFill>
              <a:latin typeface="Calibri"/>
              <a:cs typeface="Calibri"/>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sp>
        <p:nvSpPr>
          <p:cNvPr id="5" name="textruta 4">
            <a:extLst>
              <a:ext uri="{FF2B5EF4-FFF2-40B4-BE49-F238E27FC236}">
                <a16:creationId xmlns:a16="http://schemas.microsoft.com/office/drawing/2014/main" id="{C8BF4586-C96B-8727-94C4-75F524140D35}"/>
              </a:ext>
            </a:extLst>
          </p:cNvPr>
          <p:cNvSpPr txBox="1"/>
          <p:nvPr/>
        </p:nvSpPr>
        <p:spPr>
          <a:xfrm>
            <a:off x="768826" y="5827643"/>
            <a:ext cx="11125200" cy="461665"/>
          </a:xfrm>
          <a:prstGeom prst="rect">
            <a:avLst/>
          </a:prstGeom>
          <a:noFill/>
        </p:spPr>
        <p:txBody>
          <a:bodyPr wrap="square">
            <a:spAutoFit/>
          </a:bodyPr>
          <a:lstStyle/>
          <a:p>
            <a:r>
              <a:rPr lang="sv-SE" sz="1200" err="1">
                <a:solidFill>
                  <a:srgbClr val="404040"/>
                </a:solidFill>
                <a:effectLst/>
                <a:latin typeface="Calibri" panose="020F0502020204030204" pitchFamily="34" charset="0"/>
                <a:cs typeface="Calibri" panose="020F0502020204030204" pitchFamily="34" charset="0"/>
              </a:rPr>
              <a:t>Disclaimer</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Funded</a:t>
            </a:r>
            <a:r>
              <a:rPr lang="sv-SE" sz="1200">
                <a:solidFill>
                  <a:srgbClr val="404040"/>
                </a:solidFill>
                <a:effectLst/>
                <a:latin typeface="Calibri" panose="020F0502020204030204" pitchFamily="34" charset="0"/>
                <a:cs typeface="Calibri" panose="020F0502020204030204" pitchFamily="34" charset="0"/>
              </a:rPr>
              <a:t> by the </a:t>
            </a:r>
            <a:r>
              <a:rPr lang="sv-SE" sz="1200" err="1">
                <a:solidFill>
                  <a:srgbClr val="404040"/>
                </a:solidFill>
                <a:effectLst/>
                <a:latin typeface="Calibri" panose="020F0502020204030204" pitchFamily="34" charset="0"/>
                <a:cs typeface="Calibri" panose="020F0502020204030204" pitchFamily="34" charset="0"/>
              </a:rPr>
              <a:t>European</a:t>
            </a:r>
            <a:r>
              <a:rPr lang="sv-SE" sz="1200">
                <a:solidFill>
                  <a:srgbClr val="404040"/>
                </a:solidFill>
                <a:effectLst/>
                <a:latin typeface="Calibri" panose="020F0502020204030204" pitchFamily="34" charset="0"/>
                <a:cs typeface="Calibri" panose="020F0502020204030204" pitchFamily="34" charset="0"/>
              </a:rPr>
              <a:t> Union. </a:t>
            </a:r>
            <a:r>
              <a:rPr lang="sv-SE" sz="1200" err="1">
                <a:solidFill>
                  <a:srgbClr val="404040"/>
                </a:solidFill>
                <a:effectLst/>
                <a:latin typeface="Calibri" panose="020F0502020204030204" pitchFamily="34" charset="0"/>
                <a:cs typeface="Calibri" panose="020F0502020204030204" pitchFamily="34" charset="0"/>
              </a:rPr>
              <a:t>Views</a:t>
            </a:r>
            <a:r>
              <a:rPr lang="sv-SE" sz="1200">
                <a:solidFill>
                  <a:srgbClr val="404040"/>
                </a:solidFill>
                <a:effectLst/>
                <a:latin typeface="Calibri" panose="020F0502020204030204" pitchFamily="34" charset="0"/>
                <a:cs typeface="Calibri" panose="020F0502020204030204" pitchFamily="34" charset="0"/>
              </a:rPr>
              <a:t> and opinions </a:t>
            </a:r>
            <a:r>
              <a:rPr lang="sv-SE" sz="1200" err="1">
                <a:solidFill>
                  <a:srgbClr val="404040"/>
                </a:solidFill>
                <a:effectLst/>
                <a:latin typeface="Calibri" panose="020F0502020204030204" pitchFamily="34" charset="0"/>
                <a:cs typeface="Calibri" panose="020F0502020204030204" pitchFamily="34" charset="0"/>
              </a:rPr>
              <a:t>expressed</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are</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however</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those</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of</a:t>
            </a:r>
            <a:r>
              <a:rPr lang="sv-SE" sz="1200">
                <a:solidFill>
                  <a:srgbClr val="404040"/>
                </a:solidFill>
                <a:effectLst/>
                <a:latin typeface="Calibri" panose="020F0502020204030204" pitchFamily="34" charset="0"/>
                <a:cs typeface="Calibri" panose="020F0502020204030204" pitchFamily="34" charset="0"/>
              </a:rPr>
              <a:t> the </a:t>
            </a:r>
            <a:r>
              <a:rPr lang="sv-SE" sz="1200" err="1">
                <a:solidFill>
                  <a:srgbClr val="404040"/>
                </a:solidFill>
                <a:effectLst/>
                <a:latin typeface="Calibri" panose="020F0502020204030204" pitchFamily="34" charset="0"/>
                <a:cs typeface="Calibri" panose="020F0502020204030204" pitchFamily="34" charset="0"/>
              </a:rPr>
              <a:t>author</a:t>
            </a:r>
            <a:r>
              <a:rPr lang="sv-SE" sz="1200">
                <a:solidFill>
                  <a:srgbClr val="404040"/>
                </a:solidFill>
                <a:effectLst/>
                <a:latin typeface="Calibri" panose="020F0502020204030204" pitchFamily="34" charset="0"/>
                <a:cs typeface="Calibri" panose="020F0502020204030204" pitchFamily="34" charset="0"/>
              </a:rPr>
              <a:t>(s) </a:t>
            </a:r>
            <a:r>
              <a:rPr lang="sv-SE" sz="1200" err="1">
                <a:solidFill>
                  <a:srgbClr val="404040"/>
                </a:solidFill>
                <a:effectLst/>
                <a:latin typeface="Calibri" panose="020F0502020204030204" pitchFamily="34" charset="0"/>
                <a:cs typeface="Calibri" panose="020F0502020204030204" pitchFamily="34" charset="0"/>
              </a:rPr>
              <a:t>only</a:t>
            </a:r>
            <a:r>
              <a:rPr lang="sv-SE" sz="1200">
                <a:solidFill>
                  <a:srgbClr val="404040"/>
                </a:solidFill>
                <a:effectLst/>
                <a:latin typeface="Calibri" panose="020F0502020204030204" pitchFamily="34" charset="0"/>
                <a:cs typeface="Calibri" panose="020F0502020204030204" pitchFamily="34" charset="0"/>
              </a:rPr>
              <a:t> and do not </a:t>
            </a:r>
            <a:r>
              <a:rPr lang="sv-SE" sz="1200" err="1">
                <a:solidFill>
                  <a:srgbClr val="404040"/>
                </a:solidFill>
                <a:effectLst/>
                <a:latin typeface="Calibri" panose="020F0502020204030204" pitchFamily="34" charset="0"/>
                <a:cs typeface="Calibri" panose="020F0502020204030204" pitchFamily="34" charset="0"/>
              </a:rPr>
              <a:t>necessarily</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reflect</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those</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of</a:t>
            </a:r>
            <a:r>
              <a:rPr lang="sv-SE" sz="1200">
                <a:solidFill>
                  <a:srgbClr val="404040"/>
                </a:solidFill>
                <a:effectLst/>
                <a:latin typeface="Calibri" panose="020F0502020204030204" pitchFamily="34" charset="0"/>
                <a:cs typeface="Calibri" panose="020F0502020204030204" pitchFamily="34" charset="0"/>
              </a:rPr>
              <a:t> the </a:t>
            </a:r>
            <a:r>
              <a:rPr lang="sv-SE" sz="1200" err="1">
                <a:solidFill>
                  <a:srgbClr val="404040"/>
                </a:solidFill>
                <a:effectLst/>
                <a:latin typeface="Calibri" panose="020F0502020204030204" pitchFamily="34" charset="0"/>
                <a:cs typeface="Calibri" panose="020F0502020204030204" pitchFamily="34" charset="0"/>
              </a:rPr>
              <a:t>European</a:t>
            </a:r>
            <a:r>
              <a:rPr lang="sv-SE" sz="1200">
                <a:solidFill>
                  <a:srgbClr val="404040"/>
                </a:solidFill>
                <a:effectLst/>
                <a:latin typeface="Calibri" panose="020F0502020204030204" pitchFamily="34" charset="0"/>
                <a:cs typeface="Calibri" panose="020F0502020204030204" pitchFamily="34" charset="0"/>
              </a:rPr>
              <a:t> Union or the </a:t>
            </a:r>
            <a:r>
              <a:rPr lang="sv-SE" sz="1200" err="1">
                <a:solidFill>
                  <a:srgbClr val="404040"/>
                </a:solidFill>
                <a:effectLst/>
                <a:latin typeface="Calibri" panose="020F0502020204030204" pitchFamily="34" charset="0"/>
                <a:cs typeface="Calibri" panose="020F0502020204030204" pitchFamily="34" charset="0"/>
              </a:rPr>
              <a:t>European</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Education</a:t>
            </a:r>
            <a:r>
              <a:rPr lang="sv-SE" sz="1200">
                <a:solidFill>
                  <a:srgbClr val="404040"/>
                </a:solidFill>
                <a:effectLst/>
                <a:latin typeface="Calibri" panose="020F0502020204030204" pitchFamily="34" charset="0"/>
                <a:cs typeface="Calibri" panose="020F0502020204030204" pitchFamily="34" charset="0"/>
              </a:rPr>
              <a:t> and Culture </a:t>
            </a:r>
            <a:r>
              <a:rPr lang="sv-SE" sz="1200" err="1">
                <a:solidFill>
                  <a:srgbClr val="404040"/>
                </a:solidFill>
                <a:effectLst/>
                <a:latin typeface="Calibri" panose="020F0502020204030204" pitchFamily="34" charset="0"/>
                <a:cs typeface="Calibri" panose="020F0502020204030204" pitchFamily="34" charset="0"/>
              </a:rPr>
              <a:t>Executive</a:t>
            </a:r>
            <a:r>
              <a:rPr lang="sv-SE" sz="1200">
                <a:solidFill>
                  <a:srgbClr val="404040"/>
                </a:solidFill>
                <a:effectLst/>
                <a:latin typeface="Calibri" panose="020F0502020204030204" pitchFamily="34" charset="0"/>
                <a:cs typeface="Calibri" panose="020F0502020204030204" pitchFamily="34" charset="0"/>
              </a:rPr>
              <a:t> Agency (EACEA). </a:t>
            </a:r>
            <a:r>
              <a:rPr lang="sv-SE" sz="1200" err="1">
                <a:solidFill>
                  <a:srgbClr val="404040"/>
                </a:solidFill>
                <a:effectLst/>
                <a:latin typeface="Calibri" panose="020F0502020204030204" pitchFamily="34" charset="0"/>
                <a:cs typeface="Calibri" panose="020F0502020204030204" pitchFamily="34" charset="0"/>
              </a:rPr>
              <a:t>Neither</a:t>
            </a:r>
            <a:r>
              <a:rPr lang="sv-SE" sz="1200">
                <a:solidFill>
                  <a:srgbClr val="404040"/>
                </a:solidFill>
                <a:effectLst/>
                <a:latin typeface="Calibri" panose="020F0502020204030204" pitchFamily="34" charset="0"/>
                <a:cs typeface="Calibri" panose="020F0502020204030204" pitchFamily="34" charset="0"/>
              </a:rPr>
              <a:t> the </a:t>
            </a:r>
            <a:r>
              <a:rPr lang="sv-SE" sz="1200" err="1">
                <a:solidFill>
                  <a:srgbClr val="404040"/>
                </a:solidFill>
                <a:effectLst/>
                <a:latin typeface="Calibri" panose="020F0502020204030204" pitchFamily="34" charset="0"/>
                <a:cs typeface="Calibri" panose="020F0502020204030204" pitchFamily="34" charset="0"/>
              </a:rPr>
              <a:t>European</a:t>
            </a:r>
            <a:r>
              <a:rPr lang="sv-SE" sz="1200">
                <a:solidFill>
                  <a:srgbClr val="404040"/>
                </a:solidFill>
                <a:effectLst/>
                <a:latin typeface="Calibri" panose="020F0502020204030204" pitchFamily="34" charset="0"/>
                <a:cs typeface="Calibri" panose="020F0502020204030204" pitchFamily="34" charset="0"/>
              </a:rPr>
              <a:t> Union nor EACEA </a:t>
            </a:r>
            <a:r>
              <a:rPr lang="sv-SE" sz="1200" err="1">
                <a:solidFill>
                  <a:srgbClr val="404040"/>
                </a:solidFill>
                <a:effectLst/>
                <a:latin typeface="Calibri" panose="020F0502020204030204" pitchFamily="34" charset="0"/>
                <a:cs typeface="Calibri" panose="020F0502020204030204" pitchFamily="34" charset="0"/>
              </a:rPr>
              <a:t>can</a:t>
            </a:r>
            <a:r>
              <a:rPr lang="sv-SE" sz="1200">
                <a:solidFill>
                  <a:srgbClr val="404040"/>
                </a:solidFill>
                <a:effectLst/>
                <a:latin typeface="Calibri" panose="020F0502020204030204" pitchFamily="34" charset="0"/>
                <a:cs typeface="Calibri" panose="020F0502020204030204" pitchFamily="34" charset="0"/>
              </a:rPr>
              <a:t> be </a:t>
            </a:r>
            <a:r>
              <a:rPr lang="sv-SE" sz="1200" err="1">
                <a:solidFill>
                  <a:srgbClr val="404040"/>
                </a:solidFill>
                <a:effectLst/>
                <a:latin typeface="Calibri" panose="020F0502020204030204" pitchFamily="34" charset="0"/>
                <a:cs typeface="Calibri" panose="020F0502020204030204" pitchFamily="34" charset="0"/>
              </a:rPr>
              <a:t>held</a:t>
            </a:r>
            <a:r>
              <a:rPr lang="sv-SE" sz="1200">
                <a:solidFill>
                  <a:srgbClr val="404040"/>
                </a:solidFill>
                <a:effectLst/>
                <a:latin typeface="Calibri" panose="020F0502020204030204" pitchFamily="34" charset="0"/>
                <a:cs typeface="Calibri" panose="020F0502020204030204" pitchFamily="34" charset="0"/>
              </a:rPr>
              <a:t> </a:t>
            </a:r>
            <a:r>
              <a:rPr lang="sv-SE" sz="1200" err="1">
                <a:solidFill>
                  <a:srgbClr val="404040"/>
                </a:solidFill>
                <a:effectLst/>
                <a:latin typeface="Calibri" panose="020F0502020204030204" pitchFamily="34" charset="0"/>
                <a:cs typeface="Calibri" panose="020F0502020204030204" pitchFamily="34" charset="0"/>
              </a:rPr>
              <a:t>responsible</a:t>
            </a:r>
            <a:r>
              <a:rPr lang="sv-SE" sz="1200">
                <a:solidFill>
                  <a:srgbClr val="404040"/>
                </a:solidFill>
                <a:effectLst/>
                <a:latin typeface="Calibri" panose="020F0502020204030204" pitchFamily="34" charset="0"/>
                <a:cs typeface="Calibri" panose="020F0502020204030204" pitchFamily="34" charset="0"/>
              </a:rPr>
              <a:t> for </a:t>
            </a:r>
            <a:r>
              <a:rPr lang="sv-SE" sz="1200" err="1">
                <a:solidFill>
                  <a:srgbClr val="404040"/>
                </a:solidFill>
                <a:effectLst/>
                <a:latin typeface="Calibri" panose="020F0502020204030204" pitchFamily="34" charset="0"/>
                <a:cs typeface="Calibri" panose="020F0502020204030204" pitchFamily="34" charset="0"/>
              </a:rPr>
              <a:t>them</a:t>
            </a:r>
            <a:r>
              <a:rPr lang="sv-SE" sz="1200">
                <a:solidFill>
                  <a:srgbClr val="404040"/>
                </a:solidFill>
                <a:effectLst/>
                <a:latin typeface="Calibri" panose="020F0502020204030204" pitchFamily="34" charset="0"/>
                <a:cs typeface="Calibri" panose="020F0502020204030204" pitchFamily="34" charset="0"/>
              </a:rPr>
              <a:t>.</a:t>
            </a:r>
            <a:endParaRPr lang="en-GB" sz="1200">
              <a:latin typeface="Calibri" panose="020F0502020204030204" pitchFamily="34" charset="0"/>
              <a:cs typeface="Calibri" panose="020F0502020204030204" pitchFamily="34" charset="0"/>
            </a:endParaRPr>
          </a:p>
        </p:txBody>
      </p:sp>
      <p:pic>
        <p:nvPicPr>
          <p:cNvPr id="8" name="Bildobjekt 7" descr="En bild som visar skärmbild, Electric blue, Teckensnitt, Majorelleblå&#10;&#10;Automatiskt genererad beskrivning">
            <a:extLst>
              <a:ext uri="{FF2B5EF4-FFF2-40B4-BE49-F238E27FC236}">
                <a16:creationId xmlns:a16="http://schemas.microsoft.com/office/drawing/2014/main" id="{3507B513-DB5F-51C2-86B0-5806EB90CF9C}"/>
              </a:ext>
            </a:extLst>
          </p:cNvPr>
          <p:cNvPicPr>
            <a:picLocks noChangeAspect="1"/>
          </p:cNvPicPr>
          <p:nvPr/>
        </p:nvPicPr>
        <p:blipFill>
          <a:blip r:embed="rId4"/>
          <a:stretch>
            <a:fillRect/>
          </a:stretch>
        </p:blipFill>
        <p:spPr>
          <a:xfrm>
            <a:off x="3345435" y="3205638"/>
            <a:ext cx="5501131" cy="1224951"/>
          </a:xfrm>
          <a:prstGeom prst="rect">
            <a:avLst/>
          </a:prstGeom>
        </p:spPr>
      </p:pic>
      <p:pic>
        <p:nvPicPr>
          <p:cNvPr id="6" name="Bildobjekt 5" descr="En bild som visar Färggrann, konst, siluett&#10;&#10;Automatiskt genererad beskrivning">
            <a:extLst>
              <a:ext uri="{FF2B5EF4-FFF2-40B4-BE49-F238E27FC236}">
                <a16:creationId xmlns:a16="http://schemas.microsoft.com/office/drawing/2014/main" id="{CA81504A-1A3C-7F79-8086-08EAFB719FF5}"/>
              </a:ext>
            </a:extLst>
          </p:cNvPr>
          <p:cNvPicPr>
            <a:picLocks noChangeAspect="1"/>
          </p:cNvPicPr>
          <p:nvPr/>
        </p:nvPicPr>
        <p:blipFill>
          <a:blip r:embed="rId5"/>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5662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a:ea typeface="Calibri"/>
                <a:cs typeface="Calibri"/>
              </a:rPr>
              <a:t>Key readings</a:t>
            </a:r>
            <a:endParaRPr lang="en-GB" sz="3600" dirty="0">
              <a:solidFill>
                <a:schemeClr val="tx1"/>
              </a:solidFill>
              <a:latin typeface="Calibri"/>
              <a:ea typeface="Calibri"/>
              <a:cs typeface="Calibri" panose="020F0502020204030204" pitchFamily="34" charset="0"/>
            </a:endParaRPr>
          </a:p>
          <a:p>
            <a:pPr marL="114300" indent="0">
              <a:buNone/>
            </a:pPr>
            <a:endParaRPr lang="sv-SE" b="0" i="0">
              <a:solidFill>
                <a:schemeClr val="tx1"/>
              </a:solidFill>
              <a:effectLst/>
              <a:latin typeface="Calibri" panose="020F0502020204030204" pitchFamily="34" charset="0"/>
              <a:cs typeface="Calibri" panose="020F0502020204030204" pitchFamily="34" charset="0"/>
            </a:endParaRPr>
          </a:p>
          <a:p>
            <a:pPr marL="114300" indent="0">
              <a:lnSpc>
                <a:spcPct val="107000"/>
              </a:lnSpc>
              <a:spcBef>
                <a:spcPts val="0"/>
              </a:spcBef>
              <a:spcAft>
                <a:spcPts val="600"/>
              </a:spcAft>
              <a:buNone/>
            </a:pPr>
            <a:r>
              <a:rPr lang="sv-SE" sz="2800" err="1">
                <a:solidFill>
                  <a:schemeClr val="tx1"/>
                </a:solidFill>
                <a:latin typeface="Calibri"/>
                <a:ea typeface="Calibri"/>
                <a:cs typeface="Calibri"/>
              </a:rPr>
              <a:t>Chapter</a:t>
            </a:r>
            <a:r>
              <a:rPr lang="sv-SE" sz="2800" dirty="0">
                <a:solidFill>
                  <a:schemeClr val="tx1"/>
                </a:solidFill>
                <a:latin typeface="Calibri"/>
                <a:ea typeface="Calibri"/>
                <a:cs typeface="Calibri"/>
              </a:rPr>
              <a:t> 1 &amp; 2: </a:t>
            </a:r>
            <a:r>
              <a:rPr lang="sv-SE" sz="2800" err="1">
                <a:solidFill>
                  <a:schemeClr val="tx1"/>
                </a:solidFill>
                <a:latin typeface="Calibri"/>
                <a:ea typeface="Calibri"/>
                <a:cs typeface="Calibri"/>
              </a:rPr>
              <a:t>Sh</a:t>
            </a:r>
            <a:r>
              <a:rPr lang="en-DK" sz="2800" err="1">
                <a:solidFill>
                  <a:srgbClr val="000000"/>
                </a:solidFill>
                <a:effectLst/>
                <a:latin typeface="Calibri"/>
                <a:ea typeface="Calibri"/>
                <a:cs typeface="Calibri"/>
              </a:rPr>
              <a:t>ove</a:t>
            </a:r>
            <a:r>
              <a:rPr lang="en-DK" sz="2800" dirty="0">
                <a:solidFill>
                  <a:srgbClr val="000000"/>
                </a:solidFill>
                <a:effectLst/>
                <a:latin typeface="Calibri"/>
                <a:ea typeface="Calibri"/>
                <a:cs typeface="Calibri"/>
              </a:rPr>
              <a:t>, E., Watson, M., &amp; </a:t>
            </a:r>
            <a:r>
              <a:rPr lang="en-DK" sz="2800" err="1">
                <a:solidFill>
                  <a:srgbClr val="000000"/>
                </a:solidFill>
                <a:effectLst/>
                <a:latin typeface="Calibri"/>
                <a:ea typeface="Calibri"/>
                <a:cs typeface="Calibri"/>
              </a:rPr>
              <a:t>Pantzar</a:t>
            </a:r>
            <a:r>
              <a:rPr lang="en-DK" sz="2800" dirty="0">
                <a:solidFill>
                  <a:srgbClr val="000000"/>
                </a:solidFill>
                <a:effectLst/>
                <a:latin typeface="Calibri"/>
                <a:ea typeface="Calibri"/>
                <a:cs typeface="Calibri"/>
              </a:rPr>
              <a:t>, M. (2012). The dynamics of social practice: Everyday life and how it changes. </a:t>
            </a:r>
            <a:r>
              <a:rPr lang="en-GB" sz="2800" dirty="0">
                <a:solidFill>
                  <a:srgbClr val="000000"/>
                </a:solidFill>
                <a:effectLst/>
                <a:latin typeface="Calibri"/>
                <a:ea typeface="Calibri"/>
                <a:cs typeface="Calibri"/>
              </a:rPr>
              <a:t>Sage Publishing. </a:t>
            </a:r>
            <a:r>
              <a:rPr lang="en-DK" sz="2800" dirty="0">
                <a:solidFill>
                  <a:srgbClr val="000000"/>
                </a:solidFill>
                <a:effectLst/>
                <a:latin typeface="Calibri"/>
                <a:ea typeface="Calibri"/>
                <a:cs typeface="Calibri"/>
              </a:rPr>
              <a:t> </a:t>
            </a:r>
          </a:p>
          <a:p>
            <a:pPr marL="114300" indent="0">
              <a:lnSpc>
                <a:spcPct val="107000"/>
              </a:lnSpc>
              <a:spcBef>
                <a:spcPts val="0"/>
              </a:spcBef>
              <a:spcAft>
                <a:spcPts val="600"/>
              </a:spcAft>
              <a:buNone/>
            </a:pPr>
            <a:endParaRPr lang="en-DK" sz="280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DK" sz="2800" dirty="0" err="1">
                <a:solidFill>
                  <a:srgbClr val="000000"/>
                </a:solidFill>
                <a:effectLst/>
                <a:latin typeface="Calibri"/>
                <a:ea typeface="Calibri"/>
                <a:cs typeface="Calibri"/>
              </a:rPr>
              <a:t>Kuijer</a:t>
            </a:r>
            <a:r>
              <a:rPr lang="en-DK" sz="2800" dirty="0">
                <a:solidFill>
                  <a:srgbClr val="000000"/>
                </a:solidFill>
                <a:effectLst/>
                <a:latin typeface="Calibri"/>
                <a:ea typeface="Calibri"/>
                <a:cs typeface="Calibri"/>
              </a:rPr>
              <a:t>, L., De Jong, A., &amp; Van </a:t>
            </a:r>
            <a:r>
              <a:rPr lang="en-DK" sz="2800" dirty="0" err="1">
                <a:solidFill>
                  <a:srgbClr val="000000"/>
                </a:solidFill>
                <a:effectLst/>
                <a:latin typeface="Calibri"/>
                <a:ea typeface="Calibri"/>
                <a:cs typeface="Calibri"/>
              </a:rPr>
              <a:t>Eijk</a:t>
            </a:r>
            <a:r>
              <a:rPr lang="en-DK" sz="2800" dirty="0">
                <a:solidFill>
                  <a:srgbClr val="000000"/>
                </a:solidFill>
                <a:effectLst/>
                <a:latin typeface="Calibri"/>
                <a:ea typeface="Calibri"/>
                <a:cs typeface="Calibri"/>
              </a:rPr>
              <a:t>, D. (2013). Practices as a unit of design. ACM Transactions on Computer-Human Interaction, 20(4), 1–22. </a:t>
            </a:r>
            <a:r>
              <a:rPr lang="en-DK" sz="2800" dirty="0">
                <a:solidFill>
                  <a:srgbClr val="000000"/>
                </a:solidFill>
                <a:effectLst/>
                <a:latin typeface="Calibri"/>
                <a:ea typeface="Calibri"/>
                <a:cs typeface="Calibri"/>
                <a:hlinkClick r:id="rId3"/>
              </a:rPr>
              <a:t>https://doi.org/10.1145/2493382</a:t>
            </a:r>
            <a:endParaRPr lang="en-DK" sz="2800" dirty="0">
              <a:solidFill>
                <a:srgbClr val="000000"/>
              </a:solidFill>
              <a:effectLst/>
              <a:latin typeface="Calibri"/>
              <a:ea typeface="Calibri"/>
              <a:cs typeface="Calibri"/>
            </a:endParaRPr>
          </a:p>
          <a:p>
            <a:pPr marL="114300" indent="0">
              <a:lnSpc>
                <a:spcPct val="100000"/>
              </a:lnSpc>
              <a:buNone/>
            </a:pPr>
            <a:endParaRPr lang="en-GB" sz="2800">
              <a:solidFill>
                <a:schemeClr val="tx1"/>
              </a:solidFill>
              <a:latin typeface="Calibri"/>
            </a:endParaRPr>
          </a:p>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sv-SE">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916DDB54-AD98-8CF9-D652-461BB6891544}"/>
              </a:ext>
            </a:extLst>
          </p:cNvPr>
          <p:cNvPicPr>
            <a:picLocks noChangeAspect="1"/>
          </p:cNvPicPr>
          <p:nvPr/>
        </p:nvPicPr>
        <p:blipFill>
          <a:blip r:embed="rId4"/>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55909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6B124E5-48F1-2323-C338-4CCB849E3CFC}"/>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25898DDC-DD7A-CCF0-578A-B405CDD8D9B7}"/>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6D87D0BA-F35A-F879-6F42-6AFB9C98A2FA}"/>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Changes in resource consumption over time</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3FF5C907-8852-EC2E-C064-02140BA409BE}"/>
              </a:ext>
            </a:extLst>
          </p:cNvPr>
          <p:cNvPicPr>
            <a:picLocks noChangeAspect="1"/>
          </p:cNvPicPr>
          <p:nvPr/>
        </p:nvPicPr>
        <p:blipFill>
          <a:blip r:embed="rId3"/>
          <a:stretch>
            <a:fillRect/>
          </a:stretch>
        </p:blipFill>
        <p:spPr>
          <a:xfrm>
            <a:off x="10375846" y="123664"/>
            <a:ext cx="1506392" cy="386604"/>
          </a:xfrm>
          <a:prstGeom prst="rect">
            <a:avLst/>
          </a:prstGeom>
        </p:spPr>
      </p:pic>
      <p:pic>
        <p:nvPicPr>
          <p:cNvPr id="2" name="Graphic 1">
            <a:extLst>
              <a:ext uri="{FF2B5EF4-FFF2-40B4-BE49-F238E27FC236}">
                <a16:creationId xmlns:a16="http://schemas.microsoft.com/office/drawing/2014/main" id="{FE9319C6-93DD-4545-C177-A807A224A6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4675" y="1771538"/>
            <a:ext cx="6893799" cy="4870030"/>
          </a:xfrm>
          <a:prstGeom prst="rect">
            <a:avLst/>
          </a:prstGeom>
        </p:spPr>
      </p:pic>
      <p:sp>
        <p:nvSpPr>
          <p:cNvPr id="4" name="TextBox 3">
            <a:extLst>
              <a:ext uri="{FF2B5EF4-FFF2-40B4-BE49-F238E27FC236}">
                <a16:creationId xmlns:a16="http://schemas.microsoft.com/office/drawing/2014/main" id="{D8FAC79A-C7B0-7144-4E40-16FAA3E45F11}"/>
              </a:ext>
            </a:extLst>
          </p:cNvPr>
          <p:cNvSpPr txBox="1"/>
          <p:nvPr/>
        </p:nvSpPr>
        <p:spPr>
          <a:xfrm>
            <a:off x="9453312" y="4654158"/>
            <a:ext cx="2127226" cy="923330"/>
          </a:xfrm>
          <a:prstGeom prst="rect">
            <a:avLst/>
          </a:prstGeom>
          <a:noFill/>
        </p:spPr>
        <p:txBody>
          <a:bodyPr wrap="square">
            <a:spAutoFit/>
          </a:bodyPr>
          <a:lstStyle/>
          <a:p>
            <a:r>
              <a:rPr lang="en-GB" sz="1800">
                <a:latin typeface="Calibri" panose="020F0502020204030204" pitchFamily="34" charset="0"/>
                <a:cs typeface="Calibri" panose="020F0502020204030204" pitchFamily="34" charset="0"/>
                <a:hlinkClick r:id="rId6"/>
              </a:rPr>
              <a:t>https://ourworldindata.org/water-use-stress</a:t>
            </a:r>
            <a:endParaRPr lang="en-GB" sz="18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8EAAA40-A9CD-D041-074A-E4DFF7D2BC41}"/>
              </a:ext>
            </a:extLst>
          </p:cNvPr>
          <p:cNvSpPr txBox="1"/>
          <p:nvPr/>
        </p:nvSpPr>
        <p:spPr>
          <a:xfrm>
            <a:off x="9457975" y="3632395"/>
            <a:ext cx="1945700" cy="923330"/>
          </a:xfrm>
          <a:prstGeom prst="rect">
            <a:avLst/>
          </a:prstGeom>
          <a:noFill/>
        </p:spPr>
        <p:txBody>
          <a:bodyPr wrap="square" rtlCol="0">
            <a:spAutoFit/>
          </a:bodyPr>
          <a:lstStyle/>
          <a:p>
            <a:r>
              <a:rPr lang="en-GB" sz="1800">
                <a:latin typeface="Calibri" panose="020F0502020204030204" pitchFamily="34" charset="0"/>
                <a:cs typeface="Calibri" panose="020F0502020204030204" pitchFamily="34" charset="0"/>
              </a:rPr>
              <a:t>Image and data by </a:t>
            </a:r>
            <a:r>
              <a:rPr lang="en-GB" sz="1800" err="1">
                <a:latin typeface="Calibri" panose="020F0502020204030204" pitchFamily="34" charset="0"/>
                <a:cs typeface="Calibri" panose="020F0502020204030204" pitchFamily="34" charset="0"/>
              </a:rPr>
              <a:t>OurWorldinData</a:t>
            </a:r>
            <a:r>
              <a:rPr lang="en-GB" sz="1800">
                <a:latin typeface="Calibri" panose="020F0502020204030204" pitchFamily="34" charset="0"/>
                <a:cs typeface="Calibri" panose="020F0502020204030204" pitchFamily="34" charset="0"/>
              </a:rPr>
              <a:t> | CC BY </a:t>
            </a:r>
          </a:p>
        </p:txBody>
      </p:sp>
    </p:spTree>
    <p:extLst>
      <p:ext uri="{BB962C8B-B14F-4D97-AF65-F5344CB8AC3E}">
        <p14:creationId xmlns:p14="http://schemas.microsoft.com/office/powerpoint/2010/main" val="160999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194C42D-315E-DCC2-A061-FBFEDDF42D3A}"/>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4A20878B-F61F-D186-5AFE-BEB3D2AAE24F}"/>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9924EFCC-3B2F-9EE6-1469-B58F9B7F69A4}"/>
              </a:ext>
            </a:extLst>
          </p:cNvPr>
          <p:cNvSpPr>
            <a:spLocks noGrp="1"/>
          </p:cNvSpPr>
          <p:nvPr>
            <p:ph type="body" idx="1"/>
          </p:nvPr>
        </p:nvSpPr>
        <p:spPr>
          <a:xfrm>
            <a:off x="830075" y="959226"/>
            <a:ext cx="10203000" cy="4351200"/>
          </a:xfrm>
        </p:spPr>
        <p:txBody>
          <a:bodyPr anchor="ctr"/>
          <a:lstStyle/>
          <a:p>
            <a:pPr marL="114300" indent="0" algn="ctr">
              <a:buNone/>
            </a:pPr>
            <a:r>
              <a:rPr lang="en-GB" sz="2800">
                <a:solidFill>
                  <a:schemeClr val="tx1"/>
                </a:solidFill>
                <a:latin typeface="Calibri" panose="020F0502020204030204" pitchFamily="34" charset="0"/>
                <a:cs typeface="Calibri" panose="020F0502020204030204" pitchFamily="34" charset="0"/>
              </a:rPr>
              <a:t>… </a:t>
            </a:r>
            <a:r>
              <a:rPr lang="en-GB" sz="3200">
                <a:solidFill>
                  <a:schemeClr val="tx1"/>
                </a:solidFill>
                <a:latin typeface="Calibri" panose="020F0502020204030204" pitchFamily="34" charset="0"/>
                <a:cs typeface="Calibri" panose="020F0502020204030204" pitchFamily="34" charset="0"/>
              </a:rPr>
              <a:t>How can we understand this change over time and how it shapes resource consumption?</a:t>
            </a:r>
          </a:p>
          <a:p>
            <a:pPr marL="114300" indent="0" algn="ctr">
              <a:buNone/>
            </a:pPr>
            <a:endParaRPr lang="en-GB" sz="3200">
              <a:solidFill>
                <a:schemeClr val="tx1"/>
              </a:solidFill>
              <a:latin typeface="Calibri" panose="020F0502020204030204" pitchFamily="34" charset="0"/>
              <a:cs typeface="Calibri" panose="020F0502020204030204" pitchFamily="34" charset="0"/>
            </a:endParaRPr>
          </a:p>
          <a:p>
            <a:pPr marL="114300" indent="0" algn="ctr">
              <a:buNone/>
            </a:pPr>
            <a:r>
              <a:rPr lang="en-GB" sz="5400" b="1">
                <a:solidFill>
                  <a:schemeClr val="tx1"/>
                </a:solidFill>
                <a:latin typeface="Calibri" panose="020F0502020204030204" pitchFamily="34" charset="0"/>
                <a:cs typeface="Calibri" panose="020F0502020204030204" pitchFamily="34" charset="0"/>
              </a:rPr>
              <a:t>Practice as a unit of analysis</a:t>
            </a:r>
          </a:p>
          <a:p>
            <a:pPr marL="114300" indent="0" algn="ctr">
              <a:buNone/>
            </a:pPr>
            <a:endParaRPr lang="en-GB" sz="320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D7E23B7D-29AF-2B45-8D6D-B165F43B59E4}"/>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45031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27049C7-52D7-66F8-7A6B-FAE345E38BD2}"/>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54734812-2F5F-3FF4-5532-4B61CC5D96AB}"/>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FF6D747D-E9D1-AA66-59B7-2275FDFBC222}"/>
              </a:ext>
            </a:extLst>
          </p:cNvPr>
          <p:cNvSpPr>
            <a:spLocks noGrp="1"/>
          </p:cNvSpPr>
          <p:nvPr>
            <p:ph type="body" idx="1"/>
          </p:nvPr>
        </p:nvSpPr>
        <p:spPr>
          <a:xfrm>
            <a:off x="830075" y="959225"/>
            <a:ext cx="10203000" cy="4920579"/>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Why social practice theory?</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r>
              <a:rPr lang="en-GB" sz="3200">
                <a:solidFill>
                  <a:schemeClr val="tx1"/>
                </a:solidFill>
                <a:latin typeface="Calibri" panose="020F0502020204030204" pitchFamily="34" charset="0"/>
                <a:cs typeface="Calibri" panose="020F0502020204030204" pitchFamily="34" charset="0"/>
              </a:rPr>
              <a:t>DECENTERING THE HUMAN….</a:t>
            </a:r>
          </a:p>
          <a:p>
            <a:pPr>
              <a:spcAft>
                <a:spcPts val="1200"/>
              </a:spcAft>
            </a:pPr>
            <a:r>
              <a:rPr lang="en-GB" sz="2000">
                <a:solidFill>
                  <a:schemeClr val="tx1"/>
                </a:solidFill>
                <a:latin typeface="Calibri" panose="020F0502020204030204" pitchFamily="34" charset="0"/>
                <a:cs typeface="Calibri" panose="020F0502020204030204" pitchFamily="34" charset="0"/>
              </a:rPr>
              <a:t>By embedding non-human elements into the analysis of practices, social practice theory inherently de-</a:t>
            </a:r>
            <a:r>
              <a:rPr lang="en-GB" sz="2000" err="1">
                <a:solidFill>
                  <a:schemeClr val="tx1"/>
                </a:solidFill>
                <a:latin typeface="Calibri" panose="020F0502020204030204" pitchFamily="34" charset="0"/>
                <a:cs typeface="Calibri" panose="020F0502020204030204" pitchFamily="34" charset="0"/>
              </a:rPr>
              <a:t>centers</a:t>
            </a:r>
            <a:r>
              <a:rPr lang="en-GB" sz="2000">
                <a:solidFill>
                  <a:schemeClr val="tx1"/>
                </a:solidFill>
                <a:latin typeface="Calibri" panose="020F0502020204030204" pitchFamily="34" charset="0"/>
                <a:cs typeface="Calibri" panose="020F0502020204030204" pitchFamily="34" charset="0"/>
              </a:rPr>
              <a:t> the human, offering a more holistic understanding of social phenomena.</a:t>
            </a:r>
          </a:p>
          <a:p>
            <a:pPr>
              <a:spcAft>
                <a:spcPts val="1200"/>
              </a:spcAft>
            </a:pPr>
            <a:r>
              <a:rPr lang="en-GB" sz="2000">
                <a:solidFill>
                  <a:schemeClr val="tx1"/>
                </a:solidFill>
                <a:latin typeface="Calibri" panose="020F0502020204030204" pitchFamily="34" charset="0"/>
                <a:cs typeface="Calibri" panose="020F0502020204030204" pitchFamily="34" charset="0"/>
              </a:rPr>
              <a:t>This perspective is particularly valuable for addressing complex, environmental, multi-species, and ecological challenges.</a:t>
            </a:r>
            <a:endParaRPr lang="en-GB" sz="2000">
              <a:solidFill>
                <a:schemeClr val="tx1"/>
              </a:solidFill>
            </a:endParaRPr>
          </a:p>
          <a:p>
            <a:pPr>
              <a:spcAft>
                <a:spcPts val="1200"/>
              </a:spcAft>
            </a:pPr>
            <a:r>
              <a:rPr lang="en-GB" sz="2000">
                <a:solidFill>
                  <a:schemeClr val="tx1"/>
                </a:solidFill>
              </a:rPr>
              <a:t>Social practice theory de-</a:t>
            </a:r>
            <a:r>
              <a:rPr lang="en-GB" sz="2000" err="1">
                <a:solidFill>
                  <a:schemeClr val="tx1"/>
                </a:solidFill>
              </a:rPr>
              <a:t>centers</a:t>
            </a:r>
            <a:r>
              <a:rPr lang="en-GB" sz="2000">
                <a:solidFill>
                  <a:schemeClr val="tx1"/>
                </a:solidFill>
              </a:rPr>
              <a:t> the human by shifting the focus from individual actors to everyday practices (showering, cleaning, cooking, etc.). This framework inherently incorporates non-human elements, recognising their active role in shaping social practices.</a:t>
            </a:r>
            <a:endParaRPr lang="en-GB" sz="200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345FE987-30C0-FF6A-E18E-EEB9AA0A28D1}"/>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34E544AC-6828-E5F9-6F4E-1CC6CD00541E}"/>
              </a:ext>
            </a:extLst>
          </p:cNvPr>
          <p:cNvSpPr txBox="1"/>
          <p:nvPr/>
        </p:nvSpPr>
        <p:spPr>
          <a:xfrm>
            <a:off x="5784466" y="5939481"/>
            <a:ext cx="6097772"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Introduction to the special issue on practice-oriented approaches to sustainable HCI (Pierce et al., 2013)</a:t>
            </a:r>
          </a:p>
        </p:txBody>
      </p:sp>
    </p:spTree>
    <p:extLst>
      <p:ext uri="{BB962C8B-B14F-4D97-AF65-F5344CB8AC3E}">
        <p14:creationId xmlns:p14="http://schemas.microsoft.com/office/powerpoint/2010/main" val="228088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8E81A1C-2552-880F-D438-0F73E49AC4EC}"/>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CD3DEEEF-23A5-263E-C9DF-C59F10D40722}"/>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99585524-2B35-DDD5-5056-F9B4DEFA6A9C}"/>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Social Organisation</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lgn="ctr">
              <a:buNone/>
            </a:pPr>
            <a:r>
              <a:rPr lang="en-GB" sz="2800">
                <a:solidFill>
                  <a:schemeClr val="tx1"/>
                </a:solidFill>
                <a:latin typeface="Calibri" panose="020F0502020204030204" pitchFamily="34" charset="0"/>
                <a:cs typeface="Calibri" panose="020F0502020204030204" pitchFamily="34" charset="0"/>
              </a:rPr>
              <a:t>…. different forms of explaining action, social order, and changes in our society</a:t>
            </a:r>
            <a:endParaRPr lang="en-GB" sz="2400">
              <a:solidFill>
                <a:schemeClr val="tx1"/>
              </a:solidFill>
              <a:latin typeface="Calibri" panose="020F0502020204030204" pitchFamily="34" charset="0"/>
              <a:cs typeface="Calibri" panose="020F0502020204030204" pitchFamily="34" charset="0"/>
            </a:endParaRPr>
          </a:p>
          <a:p>
            <a:pPr lvl="1"/>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68F807E8-A85A-BDCA-7FDF-0CEF1BB66220}"/>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96F37D7A-C48D-B6B6-CC22-421C3550CB87}"/>
              </a:ext>
            </a:extLst>
          </p:cNvPr>
          <p:cNvSpPr txBox="1"/>
          <p:nvPr/>
        </p:nvSpPr>
        <p:spPr>
          <a:xfrm>
            <a:off x="5784466" y="5759384"/>
            <a:ext cx="6097772"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Toward a Theory of Social Practices: A Development in Culturalist Theorizing (</a:t>
            </a:r>
            <a:r>
              <a:rPr lang="en-GB" err="1">
                <a:latin typeface="Calibri" panose="020F0502020204030204" pitchFamily="34" charset="0"/>
                <a:cs typeface="Calibri" panose="020F0502020204030204" pitchFamily="34" charset="0"/>
              </a:rPr>
              <a:t>Reckwitz</a:t>
            </a:r>
            <a:r>
              <a:rPr lang="en-GB">
                <a:latin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3559940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C878E7C7-5001-B0F8-6405-31CD6C125A28}"/>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DFAB45DF-55DC-CA3E-0CDE-7C32769B40B4}"/>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BA50BE1F-3129-C2DC-A03E-59BDE5D87211}"/>
              </a:ext>
            </a:extLst>
          </p:cNvPr>
          <p:cNvSpPr>
            <a:spLocks noGrp="1"/>
          </p:cNvSpPr>
          <p:nvPr>
            <p:ph type="body" idx="1"/>
          </p:nvPr>
        </p:nvSpPr>
        <p:spPr>
          <a:xfrm>
            <a:off x="830075" y="959226"/>
            <a:ext cx="10203000" cy="4351200"/>
          </a:xfrm>
        </p:spPr>
        <p:txBody>
          <a:bodyPr/>
          <a:lstStyle/>
          <a:p>
            <a:pPr marL="114300" indent="0">
              <a:buNone/>
            </a:pPr>
            <a:r>
              <a:rPr lang="en-GB" sz="3600">
                <a:solidFill>
                  <a:schemeClr val="tx1"/>
                </a:solidFill>
                <a:latin typeface="Calibri" panose="020F0502020204030204" pitchFamily="34" charset="0"/>
                <a:cs typeface="Calibri" panose="020F0502020204030204" pitchFamily="34" charset="0"/>
              </a:rPr>
              <a:t>Theory of Social Practices</a:t>
            </a: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buNone/>
            </a:pPr>
            <a:endParaRPr lang="en-GB" sz="3200">
              <a:solidFill>
                <a:schemeClr val="tx1"/>
              </a:solidFill>
            </a:endParaRPr>
          </a:p>
          <a:p>
            <a:pPr marL="114300" indent="0">
              <a:buNone/>
            </a:pPr>
            <a:endParaRPr lang="en-GB" sz="3200">
              <a:solidFill>
                <a:schemeClr val="tx1"/>
              </a:solidFill>
              <a:latin typeface="Calibri" panose="020F0502020204030204" pitchFamily="34" charset="0"/>
              <a:cs typeface="Calibri" panose="020F0502020204030204" pitchFamily="34" charset="0"/>
            </a:endParaRPr>
          </a:p>
          <a:p>
            <a:pPr marL="114300" indent="0" algn="ctr">
              <a:buNone/>
            </a:pPr>
            <a:r>
              <a:rPr lang="en-GB" sz="2800">
                <a:solidFill>
                  <a:schemeClr val="tx1"/>
                </a:solidFill>
                <a:latin typeface="Calibri" panose="020F0502020204030204" pitchFamily="34" charset="0"/>
                <a:cs typeface="Calibri" panose="020F0502020204030204" pitchFamily="34" charset="0"/>
              </a:rPr>
              <a:t>…. represents a particular way of understanding society and everyday life: a way that takes </a:t>
            </a:r>
            <a:r>
              <a:rPr lang="en-GB" sz="2800" b="1">
                <a:solidFill>
                  <a:schemeClr val="tx1"/>
                </a:solidFill>
                <a:latin typeface="Calibri" panose="020F0502020204030204" pitchFamily="34" charset="0"/>
                <a:cs typeface="Calibri" panose="020F0502020204030204" pitchFamily="34" charset="0"/>
              </a:rPr>
              <a:t>practices</a:t>
            </a:r>
            <a:r>
              <a:rPr lang="en-GB" sz="2800">
                <a:solidFill>
                  <a:schemeClr val="tx1"/>
                </a:solidFill>
                <a:latin typeface="Calibri" panose="020F0502020204030204" pitchFamily="34" charset="0"/>
                <a:cs typeface="Calibri" panose="020F0502020204030204" pitchFamily="34" charset="0"/>
              </a:rPr>
              <a:t> as the </a:t>
            </a:r>
            <a:r>
              <a:rPr lang="en-GB" sz="2800" b="1">
                <a:solidFill>
                  <a:schemeClr val="tx1"/>
                </a:solidFill>
                <a:latin typeface="Calibri" panose="020F0502020204030204" pitchFamily="34" charset="0"/>
                <a:cs typeface="Calibri" panose="020F0502020204030204" pitchFamily="34" charset="0"/>
              </a:rPr>
              <a:t>fundamental</a:t>
            </a:r>
            <a:r>
              <a:rPr lang="en-GB" sz="2800">
                <a:solidFill>
                  <a:schemeClr val="tx1"/>
                </a:solidFill>
                <a:latin typeface="Calibri" panose="020F0502020204030204" pitchFamily="34" charset="0"/>
                <a:cs typeface="Calibri" panose="020F0502020204030204" pitchFamily="34" charset="0"/>
              </a:rPr>
              <a:t> and </a:t>
            </a:r>
            <a:r>
              <a:rPr lang="en-GB" sz="2800" b="1">
                <a:solidFill>
                  <a:schemeClr val="tx1"/>
                </a:solidFill>
                <a:latin typeface="Calibri" panose="020F0502020204030204" pitchFamily="34" charset="0"/>
                <a:cs typeface="Calibri" panose="020F0502020204030204" pitchFamily="34" charset="0"/>
              </a:rPr>
              <a:t>smallest</a:t>
            </a:r>
            <a:r>
              <a:rPr lang="en-GB" sz="2800">
                <a:solidFill>
                  <a:schemeClr val="tx1"/>
                </a:solidFill>
                <a:latin typeface="Calibri" panose="020F0502020204030204" pitchFamily="34" charset="0"/>
                <a:cs typeface="Calibri" panose="020F0502020204030204" pitchFamily="34" charset="0"/>
              </a:rPr>
              <a:t> unit of social analysis</a:t>
            </a:r>
            <a:endParaRPr lang="en-GB">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F8430B1E-93B4-9E43-1FFF-1590A6C3E084}"/>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2A62C340-E6E6-C12C-9DAC-00B578C16084}"/>
              </a:ext>
            </a:extLst>
          </p:cNvPr>
          <p:cNvSpPr txBox="1"/>
          <p:nvPr/>
        </p:nvSpPr>
        <p:spPr>
          <a:xfrm>
            <a:off x="7310978" y="5577488"/>
            <a:ext cx="3972678" cy="523220"/>
          </a:xfrm>
          <a:prstGeom prst="rect">
            <a:avLst/>
          </a:prstGeom>
          <a:noFill/>
        </p:spPr>
        <p:txBody>
          <a:bodyPr wrap="square">
            <a:spAutoFit/>
          </a:bodyPr>
          <a:lstStyle/>
          <a:p>
            <a:r>
              <a:rPr lang="en-GB">
                <a:latin typeface="Calibri" panose="020F0502020204030204" pitchFamily="34" charset="0"/>
                <a:cs typeface="Calibri" panose="020F0502020204030204" pitchFamily="34" charset="0"/>
              </a:rPr>
              <a:t>Toward a Theory of Social Practices: A Development in Culturalist Theorizing (</a:t>
            </a:r>
            <a:r>
              <a:rPr lang="en-GB" err="1">
                <a:latin typeface="Calibri" panose="020F0502020204030204" pitchFamily="34" charset="0"/>
                <a:cs typeface="Calibri" panose="020F0502020204030204" pitchFamily="34" charset="0"/>
              </a:rPr>
              <a:t>Reckwitz</a:t>
            </a:r>
            <a:r>
              <a:rPr lang="en-GB">
                <a:latin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253825466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957828b-1830-42c5-a4eb-4d442edbbb52" xsi:nil="true"/>
    <lcf76f155ced4ddcb4097134ff3c332f xmlns="20db1d7e-016f-4183-8f2d-c936cae0deb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F13A438EEDB8945B82220F2155C6630" ma:contentTypeVersion="15" ma:contentTypeDescription="Opret et nyt dokument." ma:contentTypeScope="" ma:versionID="3adc257fdfa51378e37f9dc49d3dafeb">
  <xsd:schema xmlns:xsd="http://www.w3.org/2001/XMLSchema" xmlns:xs="http://www.w3.org/2001/XMLSchema" xmlns:p="http://schemas.microsoft.com/office/2006/metadata/properties" xmlns:ns2="20db1d7e-016f-4183-8f2d-c936cae0deb6" xmlns:ns3="4957828b-1830-42c5-a4eb-4d442edbbb52" targetNamespace="http://schemas.microsoft.com/office/2006/metadata/properties" ma:root="true" ma:fieldsID="503c7aa3f5152ebd512396ca6f21824e" ns2:_="" ns3:_="">
    <xsd:import namespace="20db1d7e-016f-4183-8f2d-c936cae0deb6"/>
    <xsd:import namespace="4957828b-1830-42c5-a4eb-4d442edbbb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b1d7e-016f-4183-8f2d-c936cae0d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57828b-1830-42c5-a4eb-4d442edbbb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d4c56d4-e1e0-4245-a429-f613676a2a34}" ma:internalName="TaxCatchAll" ma:showField="CatchAllData" ma:web="4957828b-1830-42c5-a4eb-4d442edbbb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4C306E-81B2-4547-BC99-636C74DF0F9D}">
  <ds:schemaRefs>
    <ds:schemaRef ds:uri="20db1d7e-016f-4183-8f2d-c936cae0deb6"/>
    <ds:schemaRef ds:uri="4957828b-1830-42c5-a4eb-4d442edbbb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45D80CE-F46F-4A35-857F-B9769F709A48}"/>
</file>

<file path=customXml/itemProps3.xml><?xml version="1.0" encoding="utf-8"?>
<ds:datastoreItem xmlns:ds="http://schemas.openxmlformats.org/officeDocument/2006/customXml" ds:itemID="{D19FAF89-8C28-4A93-A6C4-CE45B25B3D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31</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Simple Light</vt:lpstr>
      <vt:lpstr>PowerPoint Presentation</vt:lpstr>
      <vt:lpstr>PowerPoint Presentation</vt:lpstr>
      <vt:lpstr>Outline/Content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revision>3</cp:revision>
  <dcterms:modified xsi:type="dcterms:W3CDTF">2025-03-20T12:23:56Z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0x010100FF13A438EEDB8945B82220F2155C6630</vt:lpwstr>
  </property>
  <property fmtid="{D5CDD505-2E9C-101B-9397-08002B2CF9AE}" pid="3" name="MediaServiceImageTags">
    <vt:lpwstr/>
  </property>
</Properties>
</file>