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db1d7e-016f-4183-8f2d-c936cae0deb6">
      <Terms xmlns="http://schemas.microsoft.com/office/infopath/2007/PartnerControls"/>
    </lcf76f155ced4ddcb4097134ff3c332f>
    <TaxCatchAll xmlns="4957828b-1830-42c5-a4eb-4d442edbbb52" xsi:nil="true"/>
  </documentManagement>
</p: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0x010100FF13A438EEDB8945B82220F2155C6630</vt:lpwstr>
  </property>
  <property fmtid="{D5CDD505-2E9C-101B-9397-08002B2CF9AE}" pid="3" name="MediaServiceImageTags">
    <vt:lpwstr/>
  </property>
</Properties>
</file>