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130145"/>
      </p:ext>
    </p:extLst>
  </p:cSld>
  <p:clrMapOvr>
    <a:masterClrMapping/>
  </p:clrMapOvr>
</p:note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va.uni.mau.s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