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4"/>
  </p:notesMasterIdLst>
  <p:sldIdLst>
    <p:sldId id="256" r:id="rId5"/>
    <p:sldId id="282" r:id="rId6"/>
    <p:sldId id="283" r:id="rId7"/>
    <p:sldId id="284" r:id="rId8"/>
    <p:sldId id="292" r:id="rId9"/>
    <p:sldId id="288" r:id="rId10"/>
    <p:sldId id="294" r:id="rId11"/>
    <p:sldId id="295" r:id="rId12"/>
    <p:sldId id="259" r:id="rId13"/>
    <p:sldId id="264" r:id="rId14"/>
    <p:sldId id="296" r:id="rId15"/>
    <p:sldId id="263" r:id="rId16"/>
    <p:sldId id="297" r:id="rId17"/>
    <p:sldId id="289" r:id="rId18"/>
    <p:sldId id="270" r:id="rId19"/>
    <p:sldId id="271" r:id="rId20"/>
    <p:sldId id="293" r:id="rId21"/>
    <p:sldId id="274" r:id="rId22"/>
    <p:sldId id="278" r:id="rId23"/>
  </p:sldIdLst>
  <p:sldSz cx="12192000" cy="6858000"/>
  <p:notesSz cx="6858000" cy="9144000"/>
  <p:embeddedFontLst>
    <p:embeddedFont>
      <p:font typeface="Ubuntu" panose="020B05040306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D3AD9-6C3E-08DD-AFCB-C497A5C5D59C}" v="24" dt="2025-05-14T12:58:57.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69524"/>
  </p:normalViewPr>
  <p:slideViewPr>
    <p:cSldViewPr snapToGrid="0">
      <p:cViewPr>
        <p:scale>
          <a:sx n="98" d="100"/>
          <a:sy n="98" d="100"/>
        </p:scale>
        <p:origin x="1304" y="144"/>
      </p:cViewPr>
      <p:guideLst/>
    </p:cSldViewPr>
  </p:slideViewPr>
  <p:notesTextViewPr>
    <p:cViewPr>
      <p:scale>
        <a:sx n="70" d="100"/>
        <a:sy n="7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 Nilsson" userId="S::elisabet.nilsson_mau.se#ext#@aarhusuniversitet.onmicrosoft.com::1881d135-8979-4de0-99db-2a54b4340406" providerId="AD" clId="Web-{915791C4-E141-4EDC-9007-D7809E82EE5D}"/>
    <pc:docChg chg="modSld">
      <pc:chgData name="Elisabet Nilsson" userId="S::elisabet.nilsson_mau.se#ext#@aarhusuniversitet.onmicrosoft.com::1881d135-8979-4de0-99db-2a54b4340406" providerId="AD" clId="Web-{915791C4-E141-4EDC-9007-D7809E82EE5D}" dt="2024-05-16T12:40:29.063" v="158"/>
      <pc:docMkLst>
        <pc:docMk/>
      </pc:docMkLst>
      <pc:sldChg chg="modNotes">
        <pc:chgData name="Elisabet Nilsson" userId="S::elisabet.nilsson_mau.se#ext#@aarhusuniversitet.onmicrosoft.com::1881d135-8979-4de0-99db-2a54b4340406" providerId="AD" clId="Web-{915791C4-E141-4EDC-9007-D7809E82EE5D}" dt="2024-05-16T12:38:57.293" v="89"/>
        <pc:sldMkLst>
          <pc:docMk/>
          <pc:sldMk cId="0" sldId="259"/>
        </pc:sldMkLst>
      </pc:sldChg>
      <pc:sldChg chg="modNotes">
        <pc:chgData name="Elisabet Nilsson" userId="S::elisabet.nilsson_mau.se#ext#@aarhusuniversitet.onmicrosoft.com::1881d135-8979-4de0-99db-2a54b4340406" providerId="AD" clId="Web-{915791C4-E141-4EDC-9007-D7809E82EE5D}" dt="2024-05-16T12:39:32.482" v="122"/>
        <pc:sldMkLst>
          <pc:docMk/>
          <pc:sldMk cId="0" sldId="263"/>
        </pc:sldMkLst>
      </pc:sldChg>
      <pc:sldChg chg="modNotes">
        <pc:chgData name="Elisabet Nilsson" userId="S::elisabet.nilsson_mau.se#ext#@aarhusuniversitet.onmicrosoft.com::1881d135-8979-4de0-99db-2a54b4340406" providerId="AD" clId="Web-{915791C4-E141-4EDC-9007-D7809E82EE5D}" dt="2024-05-16T12:39:18.153" v="107"/>
        <pc:sldMkLst>
          <pc:docMk/>
          <pc:sldMk cId="0" sldId="264"/>
        </pc:sldMkLst>
      </pc:sldChg>
      <pc:sldChg chg="modNotes">
        <pc:chgData name="Elisabet Nilsson" userId="S::elisabet.nilsson_mau.se#ext#@aarhusuniversitet.onmicrosoft.com::1881d135-8979-4de0-99db-2a54b4340406" providerId="AD" clId="Web-{915791C4-E141-4EDC-9007-D7809E82EE5D}" dt="2024-05-16T12:40:06.905" v="147"/>
        <pc:sldMkLst>
          <pc:docMk/>
          <pc:sldMk cId="0" sldId="270"/>
        </pc:sldMkLst>
      </pc:sldChg>
      <pc:sldChg chg="modNotes">
        <pc:chgData name="Elisabet Nilsson" userId="S::elisabet.nilsson_mau.se#ext#@aarhusuniversitet.onmicrosoft.com::1881d135-8979-4de0-99db-2a54b4340406" providerId="AD" clId="Web-{915791C4-E141-4EDC-9007-D7809E82EE5D}" dt="2024-05-16T12:40:11.484" v="150"/>
        <pc:sldMkLst>
          <pc:docMk/>
          <pc:sldMk cId="0" sldId="271"/>
        </pc:sldMkLst>
      </pc:sldChg>
      <pc:sldChg chg="modNotes">
        <pc:chgData name="Elisabet Nilsson" userId="S::elisabet.nilsson_mau.se#ext#@aarhusuniversitet.onmicrosoft.com::1881d135-8979-4de0-99db-2a54b4340406" providerId="AD" clId="Web-{915791C4-E141-4EDC-9007-D7809E82EE5D}" dt="2024-05-16T12:40:29.063" v="158"/>
        <pc:sldMkLst>
          <pc:docMk/>
          <pc:sldMk cId="0" sldId="274"/>
        </pc:sldMkLst>
      </pc:sldChg>
      <pc:sldChg chg="modNotes">
        <pc:chgData name="Elisabet Nilsson" userId="S::elisabet.nilsson_mau.se#ext#@aarhusuniversitet.onmicrosoft.com::1881d135-8979-4de0-99db-2a54b4340406" providerId="AD" clId="Web-{915791C4-E141-4EDC-9007-D7809E82EE5D}" dt="2024-05-16T12:36:16.365" v="32"/>
        <pc:sldMkLst>
          <pc:docMk/>
          <pc:sldMk cId="2559094129" sldId="284"/>
        </pc:sldMkLst>
      </pc:sldChg>
      <pc:sldChg chg="modNotes">
        <pc:chgData name="Elisabet Nilsson" userId="S::elisabet.nilsson_mau.se#ext#@aarhusuniversitet.onmicrosoft.com::1881d135-8979-4de0-99db-2a54b4340406" providerId="AD" clId="Web-{915791C4-E141-4EDC-9007-D7809E82EE5D}" dt="2024-05-16T12:36:12.614" v="29"/>
        <pc:sldMkLst>
          <pc:docMk/>
          <pc:sldMk cId="0" sldId="288"/>
        </pc:sldMkLst>
      </pc:sldChg>
      <pc:sldChg chg="modNotes">
        <pc:chgData name="Elisabet Nilsson" userId="S::elisabet.nilsson_mau.se#ext#@aarhusuniversitet.onmicrosoft.com::1881d135-8979-4de0-99db-2a54b4340406" providerId="AD" clId="Web-{915791C4-E141-4EDC-9007-D7809E82EE5D}" dt="2024-05-16T12:40:00.874" v="144"/>
        <pc:sldMkLst>
          <pc:docMk/>
          <pc:sldMk cId="3939076104" sldId="289"/>
        </pc:sldMkLst>
      </pc:sldChg>
      <pc:sldChg chg="modNotes">
        <pc:chgData name="Elisabet Nilsson" userId="S::elisabet.nilsson_mau.se#ext#@aarhusuniversitet.onmicrosoft.com::1881d135-8979-4de0-99db-2a54b4340406" providerId="AD" clId="Web-{915791C4-E141-4EDC-9007-D7809E82EE5D}" dt="2024-05-16T12:35:43.566" v="26"/>
        <pc:sldMkLst>
          <pc:docMk/>
          <pc:sldMk cId="934428613" sldId="292"/>
        </pc:sldMkLst>
      </pc:sldChg>
      <pc:sldChg chg="modNotes">
        <pc:chgData name="Elisabet Nilsson" userId="S::elisabet.nilsson_mau.se#ext#@aarhusuniversitet.onmicrosoft.com::1881d135-8979-4de0-99db-2a54b4340406" providerId="AD" clId="Web-{915791C4-E141-4EDC-9007-D7809E82EE5D}" dt="2024-05-16T12:40:17.390" v="153"/>
        <pc:sldMkLst>
          <pc:docMk/>
          <pc:sldMk cId="3981634878" sldId="293"/>
        </pc:sldMkLst>
      </pc:sldChg>
    </pc:docChg>
  </pc:docChgLst>
  <pc:docChgLst>
    <pc:chgData name="Elisabet M. Nilsson" userId="S::elisabet.nilsson_mau.se#ext#@aarhusuniversitet.onmicrosoft.com::595ef072-bd51-4511-937f-ed0b1e939d37" providerId="AD" clId="Web-{4A7FCE57-88B1-F7FB-0672-0038F826E4BE}"/>
    <pc:docChg chg="addSld modSld">
      <pc:chgData name="Elisabet M. Nilsson" userId="S::elisabet.nilsson_mau.se#ext#@aarhusuniversitet.onmicrosoft.com::595ef072-bd51-4511-937f-ed0b1e939d37" providerId="AD" clId="Web-{4A7FCE57-88B1-F7FB-0672-0038F826E4BE}" dt="2024-12-12T14:31:32.224" v="954"/>
      <pc:docMkLst>
        <pc:docMk/>
      </pc:docMkLst>
      <pc:sldChg chg="modSp modNotes">
        <pc:chgData name="Elisabet M. Nilsson" userId="S::elisabet.nilsson_mau.se#ext#@aarhusuniversitet.onmicrosoft.com::595ef072-bd51-4511-937f-ed0b1e939d37" providerId="AD" clId="Web-{4A7FCE57-88B1-F7FB-0672-0038F826E4BE}" dt="2024-12-12T14:15:03.064" v="846"/>
        <pc:sldMkLst>
          <pc:docMk/>
          <pc:sldMk cId="0" sldId="259"/>
        </pc:sldMkLst>
        <pc:spChg chg="mod">
          <ac:chgData name="Elisabet M. Nilsson" userId="S::elisabet.nilsson_mau.se#ext#@aarhusuniversitet.onmicrosoft.com::595ef072-bd51-4511-937f-ed0b1e939d37" providerId="AD" clId="Web-{4A7FCE57-88B1-F7FB-0672-0038F826E4BE}" dt="2024-12-12T13:58:39.936" v="298" actId="20577"/>
          <ac:spMkLst>
            <pc:docMk/>
            <pc:sldMk cId="0" sldId="259"/>
            <ac:spMk id="9" creationId="{324E0BF7-3B00-D10E-6A16-EB93DF2E734A}"/>
          </ac:spMkLst>
        </pc:spChg>
        <pc:spChg chg="mod">
          <ac:chgData name="Elisabet M. Nilsson" userId="S::elisabet.nilsson_mau.se#ext#@aarhusuniversitet.onmicrosoft.com::595ef072-bd51-4511-937f-ed0b1e939d37" providerId="AD" clId="Web-{4A7FCE57-88B1-F7FB-0672-0038F826E4BE}" dt="2024-12-12T14:02:11.787" v="421" actId="1076"/>
          <ac:spMkLst>
            <pc:docMk/>
            <pc:sldMk cId="0" sldId="259"/>
            <ac:spMk id="100" creationId="{00000000-0000-0000-0000-000000000000}"/>
          </ac:spMkLst>
        </pc:spChg>
        <pc:picChg chg="mod">
          <ac:chgData name="Elisabet M. Nilsson" userId="S::elisabet.nilsson_mau.se#ext#@aarhusuniversitet.onmicrosoft.com::595ef072-bd51-4511-937f-ed0b1e939d37" providerId="AD" clId="Web-{4A7FCE57-88B1-F7FB-0672-0038F826E4BE}" dt="2024-12-12T14:02:14.975" v="422" actId="1076"/>
          <ac:picMkLst>
            <pc:docMk/>
            <pc:sldMk cId="0" sldId="259"/>
            <ac:picMk id="13" creationId="{A5F403F9-DA47-0681-2CAE-68EFDC609473}"/>
          </ac:picMkLst>
        </pc:picChg>
      </pc:sldChg>
      <pc:sldChg chg="modSp modNotes">
        <pc:chgData name="Elisabet M. Nilsson" userId="S::elisabet.nilsson_mau.se#ext#@aarhusuniversitet.onmicrosoft.com::595ef072-bd51-4511-937f-ed0b1e939d37" providerId="AD" clId="Web-{4A7FCE57-88B1-F7FB-0672-0038F826E4BE}" dt="2024-12-12T14:29:12.188" v="923" actId="20577"/>
        <pc:sldMkLst>
          <pc:docMk/>
          <pc:sldMk cId="0" sldId="263"/>
        </pc:sldMkLst>
        <pc:spChg chg="mod">
          <ac:chgData name="Elisabet M. Nilsson" userId="S::elisabet.nilsson_mau.se#ext#@aarhusuniversitet.onmicrosoft.com::595ef072-bd51-4511-937f-ed0b1e939d37" providerId="AD" clId="Web-{4A7FCE57-88B1-F7FB-0672-0038F826E4BE}" dt="2024-12-12T14:29:12.188" v="923" actId="20577"/>
          <ac:spMkLst>
            <pc:docMk/>
            <pc:sldMk cId="0" sldId="263"/>
            <ac:spMk id="138" creationId="{00000000-0000-0000-0000-000000000000}"/>
          </ac:spMkLst>
        </pc:spChg>
      </pc:sldChg>
      <pc:sldChg chg="modSp modNotes">
        <pc:chgData name="Elisabet M. Nilsson" userId="S::elisabet.nilsson_mau.se#ext#@aarhusuniversitet.onmicrosoft.com::595ef072-bd51-4511-937f-ed0b1e939d37" providerId="AD" clId="Web-{4A7FCE57-88B1-F7FB-0672-0038F826E4BE}" dt="2024-12-12T14:12:34.497" v="767" actId="20577"/>
        <pc:sldMkLst>
          <pc:docMk/>
          <pc:sldMk cId="0" sldId="264"/>
        </pc:sldMkLst>
        <pc:spChg chg="mod">
          <ac:chgData name="Elisabet M. Nilsson" userId="S::elisabet.nilsson_mau.se#ext#@aarhusuniversitet.onmicrosoft.com::595ef072-bd51-4511-937f-ed0b1e939d37" providerId="AD" clId="Web-{4A7FCE57-88B1-F7FB-0672-0038F826E4BE}" dt="2024-12-12T14:12:34.497" v="767" actId="20577"/>
          <ac:spMkLst>
            <pc:docMk/>
            <pc:sldMk cId="0" sldId="264"/>
            <ac:spMk id="150" creationId="{00000000-0000-0000-0000-000000000000}"/>
          </ac:spMkLst>
        </pc:spChg>
      </pc:sldChg>
      <pc:sldChg chg="modNotes">
        <pc:chgData name="Elisabet M. Nilsson" userId="S::elisabet.nilsson_mau.se#ext#@aarhusuniversitet.onmicrosoft.com::595ef072-bd51-4511-937f-ed0b1e939d37" providerId="AD" clId="Web-{4A7FCE57-88B1-F7FB-0672-0038F826E4BE}" dt="2024-12-12T14:30:09.956" v="929"/>
        <pc:sldMkLst>
          <pc:docMk/>
          <pc:sldMk cId="0" sldId="270"/>
        </pc:sldMkLst>
      </pc:sldChg>
      <pc:sldChg chg="modNotes">
        <pc:chgData name="Elisabet M. Nilsson" userId="S::elisabet.nilsson_mau.se#ext#@aarhusuniversitet.onmicrosoft.com::595ef072-bd51-4511-937f-ed0b1e939d37" providerId="AD" clId="Web-{4A7FCE57-88B1-F7FB-0672-0038F826E4BE}" dt="2024-12-12T14:30:14.643" v="930"/>
        <pc:sldMkLst>
          <pc:docMk/>
          <pc:sldMk cId="0" sldId="271"/>
        </pc:sldMkLst>
      </pc:sldChg>
      <pc:sldChg chg="modSp modNotes">
        <pc:chgData name="Elisabet M. Nilsson" userId="S::elisabet.nilsson_mau.se#ext#@aarhusuniversitet.onmicrosoft.com::595ef072-bd51-4511-937f-ed0b1e939d37" providerId="AD" clId="Web-{4A7FCE57-88B1-F7FB-0672-0038F826E4BE}" dt="2024-12-12T14:31:32.224" v="954"/>
        <pc:sldMkLst>
          <pc:docMk/>
          <pc:sldMk cId="0" sldId="274"/>
        </pc:sldMkLst>
        <pc:spChg chg="mod">
          <ac:chgData name="Elisabet M. Nilsson" userId="S::elisabet.nilsson_mau.se#ext#@aarhusuniversitet.onmicrosoft.com::595ef072-bd51-4511-937f-ed0b1e939d37" providerId="AD" clId="Web-{4A7FCE57-88B1-F7FB-0672-0038F826E4BE}" dt="2024-12-12T14:31:25.333" v="953" actId="20577"/>
          <ac:spMkLst>
            <pc:docMk/>
            <pc:sldMk cId="0" sldId="274"/>
            <ac:spMk id="237" creationId="{00000000-0000-0000-0000-000000000000}"/>
          </ac:spMkLst>
        </pc:spChg>
      </pc:sldChg>
      <pc:sldChg chg="modNotes">
        <pc:chgData name="Elisabet M. Nilsson" userId="S::elisabet.nilsson_mau.se#ext#@aarhusuniversitet.onmicrosoft.com::595ef072-bd51-4511-937f-ed0b1e939d37" providerId="AD" clId="Web-{4A7FCE57-88B1-F7FB-0672-0038F826E4BE}" dt="2024-12-12T13:52:01.985" v="100"/>
        <pc:sldMkLst>
          <pc:docMk/>
          <pc:sldMk cId="0" sldId="288"/>
        </pc:sldMkLst>
      </pc:sldChg>
      <pc:sldChg chg="modSp modNotes">
        <pc:chgData name="Elisabet M. Nilsson" userId="S::elisabet.nilsson_mau.se#ext#@aarhusuniversitet.onmicrosoft.com::595ef072-bd51-4511-937f-ed0b1e939d37" providerId="AD" clId="Web-{4A7FCE57-88B1-F7FB-0672-0038F826E4BE}" dt="2024-12-12T14:29:59.580" v="928" actId="20577"/>
        <pc:sldMkLst>
          <pc:docMk/>
          <pc:sldMk cId="3939076104" sldId="289"/>
        </pc:sldMkLst>
        <pc:spChg chg="mod">
          <ac:chgData name="Elisabet M. Nilsson" userId="S::elisabet.nilsson_mau.se#ext#@aarhusuniversitet.onmicrosoft.com::595ef072-bd51-4511-937f-ed0b1e939d37" providerId="AD" clId="Web-{4A7FCE57-88B1-F7FB-0672-0038F826E4BE}" dt="2024-12-12T14:29:59.580" v="928" actId="20577"/>
          <ac:spMkLst>
            <pc:docMk/>
            <pc:sldMk cId="3939076104" sldId="289"/>
            <ac:spMk id="128" creationId="{A28F9360-5B33-B942-D6BE-59C266716D21}"/>
          </ac:spMkLst>
        </pc:spChg>
        <pc:picChg chg="mod">
          <ac:chgData name="Elisabet M. Nilsson" userId="S::elisabet.nilsson_mau.se#ext#@aarhusuniversitet.onmicrosoft.com::595ef072-bd51-4511-937f-ed0b1e939d37" providerId="AD" clId="Web-{4A7FCE57-88B1-F7FB-0672-0038F826E4BE}" dt="2024-12-12T14:29:26.251" v="924" actId="1076"/>
          <ac:picMkLst>
            <pc:docMk/>
            <pc:sldMk cId="3939076104" sldId="289"/>
            <ac:picMk id="130" creationId="{C8C69A4E-2AB6-63FF-74C7-26B26FF11324}"/>
          </ac:picMkLst>
        </pc:picChg>
      </pc:sldChg>
      <pc:sldChg chg="modSp modNotes">
        <pc:chgData name="Elisabet M. Nilsson" userId="S::elisabet.nilsson_mau.se#ext#@aarhusuniversitet.onmicrosoft.com::595ef072-bd51-4511-937f-ed0b1e939d37" providerId="AD" clId="Web-{4A7FCE57-88B1-F7FB-0672-0038F826E4BE}" dt="2024-12-12T13:51:43.468" v="96" actId="20577"/>
        <pc:sldMkLst>
          <pc:docMk/>
          <pc:sldMk cId="934428613" sldId="292"/>
        </pc:sldMkLst>
        <pc:spChg chg="mod">
          <ac:chgData name="Elisabet M. Nilsson" userId="S::elisabet.nilsson_mau.se#ext#@aarhusuniversitet.onmicrosoft.com::595ef072-bd51-4511-937f-ed0b1e939d37" providerId="AD" clId="Web-{4A7FCE57-88B1-F7FB-0672-0038F826E4BE}" dt="2024-12-12T13:51:43.468" v="96" actId="20577"/>
          <ac:spMkLst>
            <pc:docMk/>
            <pc:sldMk cId="934428613" sldId="292"/>
            <ac:spMk id="6" creationId="{11C8060F-9A27-C43E-57C2-82A985DE83F0}"/>
          </ac:spMkLst>
        </pc:spChg>
      </pc:sldChg>
      <pc:sldChg chg="modSp modNotes">
        <pc:chgData name="Elisabet M. Nilsson" userId="S::elisabet.nilsson_mau.se#ext#@aarhusuniversitet.onmicrosoft.com::595ef072-bd51-4511-937f-ed0b1e939d37" providerId="AD" clId="Web-{4A7FCE57-88B1-F7FB-0672-0038F826E4BE}" dt="2024-12-12T14:30:31.425" v="937"/>
        <pc:sldMkLst>
          <pc:docMk/>
          <pc:sldMk cId="3981634878" sldId="293"/>
        </pc:sldMkLst>
        <pc:spChg chg="mod">
          <ac:chgData name="Elisabet M. Nilsson" userId="S::elisabet.nilsson_mau.se#ext#@aarhusuniversitet.onmicrosoft.com::595ef072-bd51-4511-937f-ed0b1e939d37" providerId="AD" clId="Web-{4A7FCE57-88B1-F7FB-0672-0038F826E4BE}" dt="2024-12-12T14:30:22.722" v="936" actId="20577"/>
          <ac:spMkLst>
            <pc:docMk/>
            <pc:sldMk cId="3981634878" sldId="293"/>
            <ac:spMk id="2" creationId="{88783664-3F3A-3DE3-7823-87BE1A40DEB4}"/>
          </ac:spMkLst>
        </pc:spChg>
      </pc:sldChg>
      <pc:sldChg chg="addSp delSp modSp add replId modNotes">
        <pc:chgData name="Elisabet M. Nilsson" userId="S::elisabet.nilsson_mau.se#ext#@aarhusuniversitet.onmicrosoft.com::595ef072-bd51-4511-937f-ed0b1e939d37" providerId="AD" clId="Web-{4A7FCE57-88B1-F7FB-0672-0038F826E4BE}" dt="2024-12-12T14:28:24.499" v="916" actId="1076"/>
        <pc:sldMkLst>
          <pc:docMk/>
          <pc:sldMk cId="2784285592" sldId="294"/>
        </pc:sldMkLst>
        <pc:spChg chg="add del mod">
          <ac:chgData name="Elisabet M. Nilsson" userId="S::elisabet.nilsson_mau.se#ext#@aarhusuniversitet.onmicrosoft.com::595ef072-bd51-4511-937f-ed0b1e939d37" providerId="AD" clId="Web-{4A7FCE57-88B1-F7FB-0672-0038F826E4BE}" dt="2024-12-12T13:52:14.579" v="107"/>
          <ac:spMkLst>
            <pc:docMk/>
            <pc:sldMk cId="2784285592" sldId="294"/>
            <ac:spMk id="2" creationId="{7A1BDF73-2CFD-3FD3-09C4-0F163DDE2796}"/>
          </ac:spMkLst>
        </pc:spChg>
        <pc:spChg chg="add del mod">
          <ac:chgData name="Elisabet M. Nilsson" userId="S::elisabet.nilsson_mau.se#ext#@aarhusuniversitet.onmicrosoft.com::595ef072-bd51-4511-937f-ed0b1e939d37" providerId="AD" clId="Web-{4A7FCE57-88B1-F7FB-0672-0038F826E4BE}" dt="2024-12-12T14:17:10.006" v="904"/>
          <ac:spMkLst>
            <pc:docMk/>
            <pc:sldMk cId="2784285592" sldId="294"/>
            <ac:spMk id="3" creationId="{3F920BA6-B1CB-0F39-7EF1-EFBBF74B4C19}"/>
          </ac:spMkLst>
        </pc:spChg>
        <pc:spChg chg="add mod">
          <ac:chgData name="Elisabet M. Nilsson" userId="S::elisabet.nilsson_mau.se#ext#@aarhusuniversitet.onmicrosoft.com::595ef072-bd51-4511-937f-ed0b1e939d37" providerId="AD" clId="Web-{4A7FCE57-88B1-F7FB-0672-0038F826E4BE}" dt="2024-12-12T14:28:10.780" v="913" actId="1076"/>
          <ac:spMkLst>
            <pc:docMk/>
            <pc:sldMk cId="2784285592" sldId="294"/>
            <ac:spMk id="6" creationId="{3F920BA6-B1CB-0F39-7EF1-EFBBF74B4C19}"/>
          </ac:spMkLst>
        </pc:spChg>
        <pc:picChg chg="add mod">
          <ac:chgData name="Elisabet M. Nilsson" userId="S::elisabet.nilsson_mau.se#ext#@aarhusuniversitet.onmicrosoft.com::595ef072-bd51-4511-937f-ed0b1e939d37" providerId="AD" clId="Web-{4A7FCE57-88B1-F7FB-0672-0038F826E4BE}" dt="2024-12-12T14:28:24.499" v="916" actId="1076"/>
          <ac:picMkLst>
            <pc:docMk/>
            <pc:sldMk cId="2784285592" sldId="294"/>
            <ac:picMk id="5" creationId="{C37B4AB4-622C-8D4F-98D0-69C4978ED7EB}"/>
          </ac:picMkLst>
        </pc:picChg>
        <pc:picChg chg="del mod">
          <ac:chgData name="Elisabet M. Nilsson" userId="S::elisabet.nilsson_mau.se#ext#@aarhusuniversitet.onmicrosoft.com::595ef072-bd51-4511-937f-ed0b1e939d37" providerId="AD" clId="Web-{4A7FCE57-88B1-F7FB-0672-0038F826E4BE}" dt="2024-12-12T13:56:33.588" v="215"/>
          <ac:picMkLst>
            <pc:docMk/>
            <pc:sldMk cId="2784285592" sldId="294"/>
            <ac:picMk id="90" creationId="{00000000-0000-0000-0000-000000000000}"/>
          </ac:picMkLst>
        </pc:picChg>
      </pc:sldChg>
      <pc:sldChg chg="delSp modSp add replId modNotes">
        <pc:chgData name="Elisabet M. Nilsson" userId="S::elisabet.nilsson_mau.se#ext#@aarhusuniversitet.onmicrosoft.com::595ef072-bd51-4511-937f-ed0b1e939d37" providerId="AD" clId="Web-{4A7FCE57-88B1-F7FB-0672-0038F826E4BE}" dt="2024-12-12T14:28:48.328" v="918" actId="1076"/>
        <pc:sldMkLst>
          <pc:docMk/>
          <pc:sldMk cId="4027698383" sldId="295"/>
        </pc:sldMkLst>
        <pc:spChg chg="mod">
          <ac:chgData name="Elisabet M. Nilsson" userId="S::elisabet.nilsson_mau.se#ext#@aarhusuniversitet.onmicrosoft.com::595ef072-bd51-4511-937f-ed0b1e939d37" providerId="AD" clId="Web-{4A7FCE57-88B1-F7FB-0672-0038F826E4BE}" dt="2024-12-12T14:28:48.328" v="918" actId="1076"/>
          <ac:spMkLst>
            <pc:docMk/>
            <pc:sldMk cId="4027698383" sldId="295"/>
            <ac:spMk id="9" creationId="{324E0BF7-3B00-D10E-6A16-EB93DF2E734A}"/>
          </ac:spMkLst>
        </pc:spChg>
        <pc:spChg chg="del mod">
          <ac:chgData name="Elisabet M. Nilsson" userId="S::elisabet.nilsson_mau.se#ext#@aarhusuniversitet.onmicrosoft.com::595ef072-bd51-4511-937f-ed0b1e939d37" providerId="AD" clId="Web-{4A7FCE57-88B1-F7FB-0672-0038F826E4BE}" dt="2024-12-12T13:55:30.273" v="202"/>
          <ac:spMkLst>
            <pc:docMk/>
            <pc:sldMk cId="4027698383" sldId="295"/>
            <ac:spMk id="100" creationId="{00000000-0000-0000-0000-000000000000}"/>
          </ac:spMkLst>
        </pc:spChg>
        <pc:picChg chg="del">
          <ac:chgData name="Elisabet M. Nilsson" userId="S::elisabet.nilsson_mau.se#ext#@aarhusuniversitet.onmicrosoft.com::595ef072-bd51-4511-937f-ed0b1e939d37" providerId="AD" clId="Web-{4A7FCE57-88B1-F7FB-0672-0038F826E4BE}" dt="2024-12-12T13:55:09.507" v="192"/>
          <ac:picMkLst>
            <pc:docMk/>
            <pc:sldMk cId="4027698383" sldId="295"/>
            <ac:picMk id="13" creationId="{A5F403F9-DA47-0681-2CAE-68EFDC609473}"/>
          </ac:picMkLst>
        </pc:picChg>
      </pc:sldChg>
      <pc:sldChg chg="modSp add replId modNotes">
        <pc:chgData name="Elisabet M. Nilsson" userId="S::elisabet.nilsson_mau.se#ext#@aarhusuniversitet.onmicrosoft.com::595ef072-bd51-4511-937f-ed0b1e939d37" providerId="AD" clId="Web-{4A7FCE57-88B1-F7FB-0672-0038F826E4BE}" dt="2024-12-12T14:08:38.707" v="609" actId="20577"/>
        <pc:sldMkLst>
          <pc:docMk/>
          <pc:sldMk cId="126935354" sldId="296"/>
        </pc:sldMkLst>
        <pc:spChg chg="mod">
          <ac:chgData name="Elisabet M. Nilsson" userId="S::elisabet.nilsson_mau.se#ext#@aarhusuniversitet.onmicrosoft.com::595ef072-bd51-4511-937f-ed0b1e939d37" providerId="AD" clId="Web-{4A7FCE57-88B1-F7FB-0672-0038F826E4BE}" dt="2024-12-12T14:08:38.707" v="609" actId="20577"/>
          <ac:spMkLst>
            <pc:docMk/>
            <pc:sldMk cId="126935354" sldId="296"/>
            <ac:spMk id="150" creationId="{00000000-0000-0000-0000-000000000000}"/>
          </ac:spMkLst>
        </pc:spChg>
      </pc:sldChg>
      <pc:sldChg chg="modSp add replId modNotes">
        <pc:chgData name="Elisabet M. Nilsson" userId="S::elisabet.nilsson_mau.se#ext#@aarhusuniversitet.onmicrosoft.com::595ef072-bd51-4511-937f-ed0b1e939d37" providerId="AD" clId="Web-{4A7FCE57-88B1-F7FB-0672-0038F826E4BE}" dt="2024-12-12T14:14:45.564" v="841" actId="20577"/>
        <pc:sldMkLst>
          <pc:docMk/>
          <pc:sldMk cId="4272738511" sldId="297"/>
        </pc:sldMkLst>
        <pc:spChg chg="mod">
          <ac:chgData name="Elisabet M. Nilsson" userId="S::elisabet.nilsson_mau.se#ext#@aarhusuniversitet.onmicrosoft.com::595ef072-bd51-4511-937f-ed0b1e939d37" providerId="AD" clId="Web-{4A7FCE57-88B1-F7FB-0672-0038F826E4BE}" dt="2024-12-12T14:14:45.564" v="841" actId="20577"/>
          <ac:spMkLst>
            <pc:docMk/>
            <pc:sldMk cId="4272738511" sldId="297"/>
            <ac:spMk id="138" creationId="{00000000-0000-0000-0000-000000000000}"/>
          </ac:spMkLst>
        </pc:spChg>
      </pc:sldChg>
    </pc:docChg>
  </pc:docChgLst>
  <pc:docChgLst>
    <pc:chgData name="Elisabet M. Nilsson" userId="S::elisabet.nilsson_mau.se#ext#@aarhusuniversitet.onmicrosoft.com::595ef072-bd51-4511-937f-ed0b1e939d37" providerId="AD" clId="Web-{71C6887C-EF6B-C214-3CE6-0AB19B76573F}"/>
    <pc:docChg chg="modSld">
      <pc:chgData name="Elisabet M. Nilsson" userId="S::elisabet.nilsson_mau.se#ext#@aarhusuniversitet.onmicrosoft.com::595ef072-bd51-4511-937f-ed0b1e939d37" providerId="AD" clId="Web-{71C6887C-EF6B-C214-3CE6-0AB19B76573F}" dt="2025-03-07T14:06:37.396" v="49" actId="20577"/>
      <pc:docMkLst>
        <pc:docMk/>
      </pc:docMkLst>
      <pc:sldChg chg="modSp">
        <pc:chgData name="Elisabet M. Nilsson" userId="S::elisabet.nilsson_mau.se#ext#@aarhusuniversitet.onmicrosoft.com::595ef072-bd51-4511-937f-ed0b1e939d37" providerId="AD" clId="Web-{71C6887C-EF6B-C214-3CE6-0AB19B76573F}" dt="2025-03-07T13:53:33.418" v="0" actId="20577"/>
        <pc:sldMkLst>
          <pc:docMk/>
          <pc:sldMk cId="0" sldId="256"/>
        </pc:sldMkLst>
        <pc:spChg chg="mod">
          <ac:chgData name="Elisabet M. Nilsson" userId="S::elisabet.nilsson_mau.se#ext#@aarhusuniversitet.onmicrosoft.com::595ef072-bd51-4511-937f-ed0b1e939d37" providerId="AD" clId="Web-{71C6887C-EF6B-C214-3CE6-0AB19B76573F}" dt="2025-03-07T13:53:33.418" v="0" actId="20577"/>
          <ac:spMkLst>
            <pc:docMk/>
            <pc:sldMk cId="0" sldId="256"/>
            <ac:spMk id="2" creationId="{8C0B22AA-757B-4025-AAC5-639484521C79}"/>
          </ac:spMkLst>
        </pc:spChg>
      </pc:sldChg>
      <pc:sldChg chg="modSp">
        <pc:chgData name="Elisabet M. Nilsson" userId="S::elisabet.nilsson_mau.se#ext#@aarhusuniversitet.onmicrosoft.com::595ef072-bd51-4511-937f-ed0b1e939d37" providerId="AD" clId="Web-{71C6887C-EF6B-C214-3CE6-0AB19B76573F}" dt="2025-03-07T14:06:37.396" v="49" actId="20577"/>
        <pc:sldMkLst>
          <pc:docMk/>
          <pc:sldMk cId="0" sldId="263"/>
        </pc:sldMkLst>
        <pc:spChg chg="mod">
          <ac:chgData name="Elisabet M. Nilsson" userId="S::elisabet.nilsson_mau.se#ext#@aarhusuniversitet.onmicrosoft.com::595ef072-bd51-4511-937f-ed0b1e939d37" providerId="AD" clId="Web-{71C6887C-EF6B-C214-3CE6-0AB19B76573F}" dt="2025-03-07T14:06:37.396" v="49" actId="20577"/>
          <ac:spMkLst>
            <pc:docMk/>
            <pc:sldMk cId="0" sldId="263"/>
            <ac:spMk id="138" creationId="{00000000-0000-0000-0000-000000000000}"/>
          </ac:spMkLst>
        </pc:spChg>
      </pc:sldChg>
      <pc:sldChg chg="modSp">
        <pc:chgData name="Elisabet M. Nilsson" userId="S::elisabet.nilsson_mau.se#ext#@aarhusuniversitet.onmicrosoft.com::595ef072-bd51-4511-937f-ed0b1e939d37" providerId="AD" clId="Web-{71C6887C-EF6B-C214-3CE6-0AB19B76573F}" dt="2025-03-07T13:56:16.548" v="36" actId="1076"/>
        <pc:sldMkLst>
          <pc:docMk/>
          <pc:sldMk cId="0" sldId="270"/>
        </pc:sldMkLst>
        <pc:picChg chg="mod">
          <ac:chgData name="Elisabet M. Nilsson" userId="S::elisabet.nilsson_mau.se#ext#@aarhusuniversitet.onmicrosoft.com::595ef072-bd51-4511-937f-ed0b1e939d37" providerId="AD" clId="Web-{71C6887C-EF6B-C214-3CE6-0AB19B76573F}" dt="2025-03-07T13:56:16.548" v="36" actId="1076"/>
          <ac:picMkLst>
            <pc:docMk/>
            <pc:sldMk cId="0" sldId="270"/>
            <ac:picMk id="12" creationId="{C3DCE355-3735-8122-912D-791F0171D418}"/>
          </ac:picMkLst>
        </pc:picChg>
      </pc:sldChg>
      <pc:sldChg chg="delSp">
        <pc:chgData name="Elisabet M. Nilsson" userId="S::elisabet.nilsson_mau.se#ext#@aarhusuniversitet.onmicrosoft.com::595ef072-bd51-4511-937f-ed0b1e939d37" providerId="AD" clId="Web-{71C6887C-EF6B-C214-3CE6-0AB19B76573F}" dt="2025-03-07T13:56:12.392" v="35"/>
        <pc:sldMkLst>
          <pc:docMk/>
          <pc:sldMk cId="0" sldId="271"/>
        </pc:sldMkLst>
        <pc:spChg chg="del">
          <ac:chgData name="Elisabet M. Nilsson" userId="S::elisabet.nilsson_mau.se#ext#@aarhusuniversitet.onmicrosoft.com::595ef072-bd51-4511-937f-ed0b1e939d37" providerId="AD" clId="Web-{71C6887C-EF6B-C214-3CE6-0AB19B76573F}" dt="2025-03-07T13:56:10.517" v="34"/>
          <ac:spMkLst>
            <pc:docMk/>
            <pc:sldMk cId="0" sldId="271"/>
            <ac:spMk id="213" creationId="{00000000-0000-0000-0000-000000000000}"/>
          </ac:spMkLst>
        </pc:spChg>
        <pc:spChg chg="del">
          <ac:chgData name="Elisabet M. Nilsson" userId="S::elisabet.nilsson_mau.se#ext#@aarhusuniversitet.onmicrosoft.com::595ef072-bd51-4511-937f-ed0b1e939d37" providerId="AD" clId="Web-{71C6887C-EF6B-C214-3CE6-0AB19B76573F}" dt="2025-03-07T13:56:12.392" v="35"/>
          <ac:spMkLst>
            <pc:docMk/>
            <pc:sldMk cId="0" sldId="271"/>
            <ac:spMk id="214" creationId="{00000000-0000-0000-0000-000000000000}"/>
          </ac:spMkLst>
        </pc:spChg>
      </pc:sldChg>
      <pc:sldChg chg="modSp">
        <pc:chgData name="Elisabet M. Nilsson" userId="S::elisabet.nilsson_mau.se#ext#@aarhusuniversitet.onmicrosoft.com::595ef072-bd51-4511-937f-ed0b1e939d37" providerId="AD" clId="Web-{71C6887C-EF6B-C214-3CE6-0AB19B76573F}" dt="2025-03-07T13:55:07.390" v="14" actId="20577"/>
        <pc:sldMkLst>
          <pc:docMk/>
          <pc:sldMk cId="3939076104" sldId="289"/>
        </pc:sldMkLst>
        <pc:spChg chg="mod">
          <ac:chgData name="Elisabet M. Nilsson" userId="S::elisabet.nilsson_mau.se#ext#@aarhusuniversitet.onmicrosoft.com::595ef072-bd51-4511-937f-ed0b1e939d37" providerId="AD" clId="Web-{71C6887C-EF6B-C214-3CE6-0AB19B76573F}" dt="2025-03-07T13:55:07.390" v="14" actId="20577"/>
          <ac:spMkLst>
            <pc:docMk/>
            <pc:sldMk cId="3939076104" sldId="289"/>
            <ac:spMk id="128" creationId="{A28F9360-5B33-B942-D6BE-59C266716D21}"/>
          </ac:spMkLst>
        </pc:spChg>
      </pc:sldChg>
      <pc:sldChg chg="modSp">
        <pc:chgData name="Elisabet M. Nilsson" userId="S::elisabet.nilsson_mau.se#ext#@aarhusuniversitet.onmicrosoft.com::595ef072-bd51-4511-937f-ed0b1e939d37" providerId="AD" clId="Web-{71C6887C-EF6B-C214-3CE6-0AB19B76573F}" dt="2025-03-07T13:56:00.564" v="33" actId="20577"/>
        <pc:sldMkLst>
          <pc:docMk/>
          <pc:sldMk cId="3981634878" sldId="293"/>
        </pc:sldMkLst>
        <pc:spChg chg="mod">
          <ac:chgData name="Elisabet M. Nilsson" userId="S::elisabet.nilsson_mau.se#ext#@aarhusuniversitet.onmicrosoft.com::595ef072-bd51-4511-937f-ed0b1e939d37" providerId="AD" clId="Web-{71C6887C-EF6B-C214-3CE6-0AB19B76573F}" dt="2025-03-07T13:56:00.564" v="33" actId="20577"/>
          <ac:spMkLst>
            <pc:docMk/>
            <pc:sldMk cId="3981634878" sldId="293"/>
            <ac:spMk id="2" creationId="{88783664-3F3A-3DE3-7823-87BE1A40DEB4}"/>
          </ac:spMkLst>
        </pc:spChg>
      </pc:sldChg>
      <pc:sldChg chg="modSp">
        <pc:chgData name="Elisabet M. Nilsson" userId="S::elisabet.nilsson_mau.se#ext#@aarhusuniversitet.onmicrosoft.com::595ef072-bd51-4511-937f-ed0b1e939d37" providerId="AD" clId="Web-{71C6887C-EF6B-C214-3CE6-0AB19B76573F}" dt="2025-03-07T13:54:23.514" v="4" actId="20577"/>
        <pc:sldMkLst>
          <pc:docMk/>
          <pc:sldMk cId="2784285592" sldId="294"/>
        </pc:sldMkLst>
        <pc:spChg chg="mod">
          <ac:chgData name="Elisabet M. Nilsson" userId="S::elisabet.nilsson_mau.se#ext#@aarhusuniversitet.onmicrosoft.com::595ef072-bd51-4511-937f-ed0b1e939d37" providerId="AD" clId="Web-{71C6887C-EF6B-C214-3CE6-0AB19B76573F}" dt="2025-03-07T13:54:23.514" v="4" actId="20577"/>
          <ac:spMkLst>
            <pc:docMk/>
            <pc:sldMk cId="2784285592" sldId="294"/>
            <ac:spMk id="6" creationId="{3F920BA6-B1CB-0F39-7EF1-EFBBF74B4C19}"/>
          </ac:spMkLst>
        </pc:spChg>
      </pc:sldChg>
      <pc:sldChg chg="modSp">
        <pc:chgData name="Elisabet M. Nilsson" userId="S::elisabet.nilsson_mau.se#ext#@aarhusuniversitet.onmicrosoft.com::595ef072-bd51-4511-937f-ed0b1e939d37" providerId="AD" clId="Web-{71C6887C-EF6B-C214-3CE6-0AB19B76573F}" dt="2025-03-07T14:06:24.614" v="47" actId="1076"/>
        <pc:sldMkLst>
          <pc:docMk/>
          <pc:sldMk cId="4272738511" sldId="297"/>
        </pc:sldMkLst>
        <pc:spChg chg="mod">
          <ac:chgData name="Elisabet M. Nilsson" userId="S::elisabet.nilsson_mau.se#ext#@aarhusuniversitet.onmicrosoft.com::595ef072-bd51-4511-937f-ed0b1e939d37" providerId="AD" clId="Web-{71C6887C-EF6B-C214-3CE6-0AB19B76573F}" dt="2025-03-07T14:06:24.614" v="47" actId="1076"/>
          <ac:spMkLst>
            <pc:docMk/>
            <pc:sldMk cId="4272738511" sldId="297"/>
            <ac:spMk id="138" creationId="{00000000-0000-0000-0000-000000000000}"/>
          </ac:spMkLst>
        </pc:spChg>
      </pc:sldChg>
    </pc:docChg>
  </pc:docChgLst>
  <pc:docChgLst>
    <pc:chgData name="Elisabet M. Nilsson" userId="S::elisabet.nilsson_mau.se#ext#@aarhusuniversitet.onmicrosoft.com::595ef072-bd51-4511-937f-ed0b1e939d37" providerId="AD" clId="Web-{AB32164A-9BFF-7C2B-1F77-B23E5B206A4D}"/>
    <pc:docChg chg="modSld">
      <pc:chgData name="Elisabet M. Nilsson" userId="S::elisabet.nilsson_mau.se#ext#@aarhusuniversitet.onmicrosoft.com::595ef072-bd51-4511-937f-ed0b1e939d37" providerId="AD" clId="Web-{AB32164A-9BFF-7C2B-1F77-B23E5B206A4D}" dt="2024-06-13T10:30:40.883" v="36"/>
      <pc:docMkLst>
        <pc:docMk/>
      </pc:docMkLst>
      <pc:sldChg chg="addSp delSp modSp">
        <pc:chgData name="Elisabet M. Nilsson" userId="S::elisabet.nilsson_mau.se#ext#@aarhusuniversitet.onmicrosoft.com::595ef072-bd51-4511-937f-ed0b1e939d37" providerId="AD" clId="Web-{AB32164A-9BFF-7C2B-1F77-B23E5B206A4D}" dt="2024-06-13T10:28:36.238" v="2" actId="1076"/>
        <pc:sldMkLst>
          <pc:docMk/>
          <pc:sldMk cId="0" sldId="256"/>
        </pc:sldMkLst>
        <pc:spChg chg="del">
          <ac:chgData name="Elisabet M. Nilsson" userId="S::elisabet.nilsson_mau.se#ext#@aarhusuniversitet.onmicrosoft.com::595ef072-bd51-4511-937f-ed0b1e939d37" providerId="AD" clId="Web-{AB32164A-9BFF-7C2B-1F77-B23E5B206A4D}" dt="2024-06-13T10:28:31.034" v="0"/>
          <ac:spMkLst>
            <pc:docMk/>
            <pc:sldMk cId="0" sldId="256"/>
            <ac:spMk id="5" creationId="{1644A5B7-A71B-4321-F2E8-C75414B6128B}"/>
          </ac:spMkLst>
        </pc:spChg>
        <pc:picChg chg="add mod">
          <ac:chgData name="Elisabet M. Nilsson" userId="S::elisabet.nilsson_mau.se#ext#@aarhusuniversitet.onmicrosoft.com::595ef072-bd51-4511-937f-ed0b1e939d37" providerId="AD" clId="Web-{AB32164A-9BFF-7C2B-1F77-B23E5B206A4D}" dt="2024-06-13T10:28:36.238" v="2" actId="1076"/>
          <ac:picMkLst>
            <pc:docMk/>
            <pc:sldMk cId="0" sldId="256"/>
            <ac:picMk id="3" creationId="{28927E7D-ABE8-EDE3-69D7-A7859D42B202}"/>
          </ac:picMkLst>
        </pc:picChg>
      </pc:sldChg>
      <pc:sldChg chg="addSp delSp modSp">
        <pc:chgData name="Elisabet M. Nilsson" userId="S::elisabet.nilsson_mau.se#ext#@aarhusuniversitet.onmicrosoft.com::595ef072-bd51-4511-937f-ed0b1e939d37" providerId="AD" clId="Web-{AB32164A-9BFF-7C2B-1F77-B23E5B206A4D}" dt="2024-06-13T10:29:44.756" v="19" actId="1076"/>
        <pc:sldMkLst>
          <pc:docMk/>
          <pc:sldMk cId="0" sldId="259"/>
        </pc:sldMkLst>
        <pc:spChg chg="del mod">
          <ac:chgData name="Elisabet M. Nilsson" userId="S::elisabet.nilsson_mau.se#ext#@aarhusuniversitet.onmicrosoft.com::595ef072-bd51-4511-937f-ed0b1e939d37" providerId="AD" clId="Web-{AB32164A-9BFF-7C2B-1F77-B23E5B206A4D}" dt="2024-06-13T10:29:11.536" v="15"/>
          <ac:spMkLst>
            <pc:docMk/>
            <pc:sldMk cId="0" sldId="259"/>
            <ac:spMk id="3" creationId="{936FE954-CE6E-9AD3-CA06-E95022DDA31D}"/>
          </ac:spMkLst>
        </pc:spChg>
        <pc:spChg chg="mod">
          <ac:chgData name="Elisabet M. Nilsson" userId="S::elisabet.nilsson_mau.se#ext#@aarhusuniversitet.onmicrosoft.com::595ef072-bd51-4511-937f-ed0b1e939d37" providerId="AD" clId="Web-{AB32164A-9BFF-7C2B-1F77-B23E5B206A4D}" dt="2024-06-13T10:29:44.756" v="19" actId="1076"/>
          <ac:spMkLst>
            <pc:docMk/>
            <pc:sldMk cId="0" sldId="259"/>
            <ac:spMk id="100" creationId="{00000000-0000-0000-0000-000000000000}"/>
          </ac:spMkLst>
        </pc:spChg>
        <pc:picChg chg="add">
          <ac:chgData name="Elisabet M. Nilsson" userId="S::elisabet.nilsson_mau.se#ext#@aarhusuniversitet.onmicrosoft.com::595ef072-bd51-4511-937f-ed0b1e939d37" providerId="AD" clId="Web-{AB32164A-9BFF-7C2B-1F77-B23E5B206A4D}" dt="2024-06-13T10:29:12.036" v="16"/>
          <ac:picMkLst>
            <pc:docMk/>
            <pc:sldMk cId="0" sldId="259"/>
            <ac:picMk id="4" creationId="{BDB8CD8C-4509-B321-E772-E994755E747D}"/>
          </ac:picMkLst>
        </pc:picChg>
        <pc:picChg chg="mod">
          <ac:chgData name="Elisabet M. Nilsson" userId="S::elisabet.nilsson_mau.se#ext#@aarhusuniversitet.onmicrosoft.com::595ef072-bd51-4511-937f-ed0b1e939d37" providerId="AD" clId="Web-{AB32164A-9BFF-7C2B-1F77-B23E5B206A4D}" dt="2024-06-13T10:29:40.271" v="18" actId="1076"/>
          <ac:picMkLst>
            <pc:docMk/>
            <pc:sldMk cId="0" sldId="259"/>
            <ac:picMk id="13" creationId="{A5F403F9-DA47-0681-2CAE-68EFDC609473}"/>
          </ac:picMkLst>
        </pc:picChg>
      </pc:sldChg>
      <pc:sldChg chg="addSp delSp">
        <pc:chgData name="Elisabet M. Nilsson" userId="S::elisabet.nilsson_mau.se#ext#@aarhusuniversitet.onmicrosoft.com::595ef072-bd51-4511-937f-ed0b1e939d37" providerId="AD" clId="Web-{AB32164A-9BFF-7C2B-1F77-B23E5B206A4D}" dt="2024-06-13T10:30:04.600" v="23"/>
        <pc:sldMkLst>
          <pc:docMk/>
          <pc:sldMk cId="0" sldId="263"/>
        </pc:sldMkLst>
        <pc:spChg chg="del">
          <ac:chgData name="Elisabet M. Nilsson" userId="S::elisabet.nilsson_mau.se#ext#@aarhusuniversitet.onmicrosoft.com::595ef072-bd51-4511-937f-ed0b1e939d37" providerId="AD" clId="Web-{AB32164A-9BFF-7C2B-1F77-B23E5B206A4D}" dt="2024-06-13T10:30:04.178" v="22"/>
          <ac:spMkLst>
            <pc:docMk/>
            <pc:sldMk cId="0" sldId="263"/>
            <ac:spMk id="3" creationId="{7B3A3CDD-34CC-B5A6-4D47-BFB4157075B1}"/>
          </ac:spMkLst>
        </pc:spChg>
        <pc:picChg chg="add">
          <ac:chgData name="Elisabet M. Nilsson" userId="S::elisabet.nilsson_mau.se#ext#@aarhusuniversitet.onmicrosoft.com::595ef072-bd51-4511-937f-ed0b1e939d37" providerId="AD" clId="Web-{AB32164A-9BFF-7C2B-1F77-B23E5B206A4D}" dt="2024-06-13T10:30:04.600" v="23"/>
          <ac:picMkLst>
            <pc:docMk/>
            <pc:sldMk cId="0" sldId="263"/>
            <ac:picMk id="4" creationId="{D7C9EDB2-9677-DAAA-CF35-C47AE4C67E2B}"/>
          </ac:picMkLst>
        </pc:picChg>
      </pc:sldChg>
      <pc:sldChg chg="addSp delSp">
        <pc:chgData name="Elisabet M. Nilsson" userId="S::elisabet.nilsson_mau.se#ext#@aarhusuniversitet.onmicrosoft.com::595ef072-bd51-4511-937f-ed0b1e939d37" providerId="AD" clId="Web-{AB32164A-9BFF-7C2B-1F77-B23E5B206A4D}" dt="2024-06-13T10:30:01.053" v="21"/>
        <pc:sldMkLst>
          <pc:docMk/>
          <pc:sldMk cId="0" sldId="264"/>
        </pc:sldMkLst>
        <pc:spChg chg="del">
          <ac:chgData name="Elisabet M. Nilsson" userId="S::elisabet.nilsson_mau.se#ext#@aarhusuniversitet.onmicrosoft.com::595ef072-bd51-4511-937f-ed0b1e939d37" providerId="AD" clId="Web-{AB32164A-9BFF-7C2B-1F77-B23E5B206A4D}" dt="2024-06-13T10:30:00.475" v="20"/>
          <ac:spMkLst>
            <pc:docMk/>
            <pc:sldMk cId="0" sldId="264"/>
            <ac:spMk id="3" creationId="{E6CCB4A4-525E-58CC-5D96-9A12DDF7DDAE}"/>
          </ac:spMkLst>
        </pc:spChg>
        <pc:picChg chg="add">
          <ac:chgData name="Elisabet M. Nilsson" userId="S::elisabet.nilsson_mau.se#ext#@aarhusuniversitet.onmicrosoft.com::595ef072-bd51-4511-937f-ed0b1e939d37" providerId="AD" clId="Web-{AB32164A-9BFF-7C2B-1F77-B23E5B206A4D}" dt="2024-06-13T10:30:01.053" v="21"/>
          <ac:picMkLst>
            <pc:docMk/>
            <pc:sldMk cId="0" sldId="264"/>
            <ac:picMk id="4" creationId="{6F999586-DC75-3793-DA62-53EF019035B5}"/>
          </ac:picMkLst>
        </pc:picChg>
      </pc:sldChg>
      <pc:sldChg chg="addSp delSp">
        <pc:chgData name="Elisabet M. Nilsson" userId="S::elisabet.nilsson_mau.se#ext#@aarhusuniversitet.onmicrosoft.com::595ef072-bd51-4511-937f-ed0b1e939d37" providerId="AD" clId="Web-{AB32164A-9BFF-7C2B-1F77-B23E5B206A4D}" dt="2024-06-13T10:30:15.257" v="27"/>
        <pc:sldMkLst>
          <pc:docMk/>
          <pc:sldMk cId="0" sldId="270"/>
        </pc:sldMkLst>
        <pc:spChg chg="del">
          <ac:chgData name="Elisabet M. Nilsson" userId="S::elisabet.nilsson_mau.se#ext#@aarhusuniversitet.onmicrosoft.com::595ef072-bd51-4511-937f-ed0b1e939d37" providerId="AD" clId="Web-{AB32164A-9BFF-7C2B-1F77-B23E5B206A4D}" dt="2024-06-13T10:30:14.819" v="26"/>
          <ac:spMkLst>
            <pc:docMk/>
            <pc:sldMk cId="0" sldId="270"/>
            <ac:spMk id="2" creationId="{0D6042BB-A23D-18D1-A1B2-272C041EB9A5}"/>
          </ac:spMkLst>
        </pc:spChg>
        <pc:picChg chg="add">
          <ac:chgData name="Elisabet M. Nilsson" userId="S::elisabet.nilsson_mau.se#ext#@aarhusuniversitet.onmicrosoft.com::595ef072-bd51-4511-937f-ed0b1e939d37" providerId="AD" clId="Web-{AB32164A-9BFF-7C2B-1F77-B23E5B206A4D}" dt="2024-06-13T10:30:15.257" v="27"/>
          <ac:picMkLst>
            <pc:docMk/>
            <pc:sldMk cId="0" sldId="270"/>
            <ac:picMk id="4" creationId="{ADDA4CD9-D7BD-5FBA-4CFF-56DAE6E3AB5A}"/>
          </ac:picMkLst>
        </pc:picChg>
      </pc:sldChg>
      <pc:sldChg chg="addSp delSp modSp">
        <pc:chgData name="Elisabet M. Nilsson" userId="S::elisabet.nilsson_mau.se#ext#@aarhusuniversitet.onmicrosoft.com::595ef072-bd51-4511-937f-ed0b1e939d37" providerId="AD" clId="Web-{AB32164A-9BFF-7C2B-1F77-B23E5B206A4D}" dt="2024-06-13T10:30:25.085" v="30" actId="1076"/>
        <pc:sldMkLst>
          <pc:docMk/>
          <pc:sldMk cId="0" sldId="271"/>
        </pc:sldMkLst>
        <pc:spChg chg="del">
          <ac:chgData name="Elisabet M. Nilsson" userId="S::elisabet.nilsson_mau.se#ext#@aarhusuniversitet.onmicrosoft.com::595ef072-bd51-4511-937f-ed0b1e939d37" providerId="AD" clId="Web-{AB32164A-9BFF-7C2B-1F77-B23E5B206A4D}" dt="2024-06-13T10:30:21.273" v="28"/>
          <ac:spMkLst>
            <pc:docMk/>
            <pc:sldMk cId="0" sldId="271"/>
            <ac:spMk id="3" creationId="{0EEF93CB-8DD8-0124-191B-20426FFCC4ED}"/>
          </ac:spMkLst>
        </pc:spChg>
        <pc:picChg chg="add">
          <ac:chgData name="Elisabet M. Nilsson" userId="S::elisabet.nilsson_mau.se#ext#@aarhusuniversitet.onmicrosoft.com::595ef072-bd51-4511-937f-ed0b1e939d37" providerId="AD" clId="Web-{AB32164A-9BFF-7C2B-1F77-B23E5B206A4D}" dt="2024-06-13T10:30:21.601" v="29"/>
          <ac:picMkLst>
            <pc:docMk/>
            <pc:sldMk cId="0" sldId="271"/>
            <ac:picMk id="4" creationId="{B841ABE0-A68B-6C63-071C-7950921C8F00}"/>
          </ac:picMkLst>
        </pc:picChg>
        <pc:picChg chg="mod">
          <ac:chgData name="Elisabet M. Nilsson" userId="S::elisabet.nilsson_mau.se#ext#@aarhusuniversitet.onmicrosoft.com::595ef072-bd51-4511-937f-ed0b1e939d37" providerId="AD" clId="Web-{AB32164A-9BFF-7C2B-1F77-B23E5B206A4D}" dt="2024-06-13T10:30:25.085" v="30" actId="1076"/>
          <ac:picMkLst>
            <pc:docMk/>
            <pc:sldMk cId="0" sldId="271"/>
            <ac:picMk id="215" creationId="{00000000-0000-0000-0000-000000000000}"/>
          </ac:picMkLst>
        </pc:picChg>
      </pc:sldChg>
      <pc:sldChg chg="addSp delSp">
        <pc:chgData name="Elisabet M. Nilsson" userId="S::elisabet.nilsson_mau.se#ext#@aarhusuniversitet.onmicrosoft.com::595ef072-bd51-4511-937f-ed0b1e939d37" providerId="AD" clId="Web-{AB32164A-9BFF-7C2B-1F77-B23E5B206A4D}" dt="2024-06-13T10:30:34.242" v="34"/>
        <pc:sldMkLst>
          <pc:docMk/>
          <pc:sldMk cId="0" sldId="274"/>
        </pc:sldMkLst>
        <pc:spChg chg="del">
          <ac:chgData name="Elisabet M. Nilsson" userId="S::elisabet.nilsson_mau.se#ext#@aarhusuniversitet.onmicrosoft.com::595ef072-bd51-4511-937f-ed0b1e939d37" providerId="AD" clId="Web-{AB32164A-9BFF-7C2B-1F77-B23E5B206A4D}" dt="2024-06-13T10:30:33.789" v="33"/>
          <ac:spMkLst>
            <pc:docMk/>
            <pc:sldMk cId="0" sldId="274"/>
            <ac:spMk id="3" creationId="{DC9A2EEA-1F21-78F7-4D00-7CE3E2036F6F}"/>
          </ac:spMkLst>
        </pc:spChg>
        <pc:picChg chg="add">
          <ac:chgData name="Elisabet M. Nilsson" userId="S::elisabet.nilsson_mau.se#ext#@aarhusuniversitet.onmicrosoft.com::595ef072-bd51-4511-937f-ed0b1e939d37" providerId="AD" clId="Web-{AB32164A-9BFF-7C2B-1F77-B23E5B206A4D}" dt="2024-06-13T10:30:34.242" v="34"/>
          <ac:picMkLst>
            <pc:docMk/>
            <pc:sldMk cId="0" sldId="274"/>
            <ac:picMk id="4" creationId="{90942282-125E-3DF4-7E33-026CDEA290AD}"/>
          </ac:picMkLst>
        </pc:picChg>
      </pc:sldChg>
      <pc:sldChg chg="addSp delSp">
        <pc:chgData name="Elisabet M. Nilsson" userId="S::elisabet.nilsson_mau.se#ext#@aarhusuniversitet.onmicrosoft.com::595ef072-bd51-4511-937f-ed0b1e939d37" providerId="AD" clId="Web-{AB32164A-9BFF-7C2B-1F77-B23E5B206A4D}" dt="2024-06-13T10:30:40.883" v="36"/>
        <pc:sldMkLst>
          <pc:docMk/>
          <pc:sldMk cId="2685662338" sldId="278"/>
        </pc:sldMkLst>
        <pc:spChg chg="del">
          <ac:chgData name="Elisabet M. Nilsson" userId="S::elisabet.nilsson_mau.se#ext#@aarhusuniversitet.onmicrosoft.com::595ef072-bd51-4511-937f-ed0b1e939d37" providerId="AD" clId="Web-{AB32164A-9BFF-7C2B-1F77-B23E5B206A4D}" dt="2024-06-13T10:30:40.461" v="35"/>
          <ac:spMkLst>
            <pc:docMk/>
            <pc:sldMk cId="2685662338" sldId="278"/>
            <ac:spMk id="2" creationId="{1644A5B7-A71B-4321-F2E8-C75414B6128B}"/>
          </ac:spMkLst>
        </pc:spChg>
        <pc:picChg chg="add">
          <ac:chgData name="Elisabet M. Nilsson" userId="S::elisabet.nilsson_mau.se#ext#@aarhusuniversitet.onmicrosoft.com::595ef072-bd51-4511-937f-ed0b1e939d37" providerId="AD" clId="Web-{AB32164A-9BFF-7C2B-1F77-B23E5B206A4D}" dt="2024-06-13T10:30:40.883" v="36"/>
          <ac:picMkLst>
            <pc:docMk/>
            <pc:sldMk cId="2685662338" sldId="278"/>
            <ac:picMk id="6" creationId="{E0533B2C-ED36-BC66-6AD5-A3F98CB4E2AC}"/>
          </ac:picMkLst>
        </pc:picChg>
      </pc:sldChg>
      <pc:sldChg chg="addSp delSp">
        <pc:chgData name="Elisabet M. Nilsson" userId="S::elisabet.nilsson_mau.se#ext#@aarhusuniversitet.onmicrosoft.com::595ef072-bd51-4511-937f-ed0b1e939d37" providerId="AD" clId="Web-{AB32164A-9BFF-7C2B-1F77-B23E5B206A4D}" dt="2024-06-13T10:28:41.597" v="4"/>
        <pc:sldMkLst>
          <pc:docMk/>
          <pc:sldMk cId="2681902740" sldId="282"/>
        </pc:sldMkLst>
        <pc:spChg chg="del">
          <ac:chgData name="Elisabet M. Nilsson" userId="S::elisabet.nilsson_mau.se#ext#@aarhusuniversitet.onmicrosoft.com::595ef072-bd51-4511-937f-ed0b1e939d37" providerId="AD" clId="Web-{AB32164A-9BFF-7C2B-1F77-B23E5B206A4D}" dt="2024-06-13T10:28:41.113" v="3"/>
          <ac:spMkLst>
            <pc:docMk/>
            <pc:sldMk cId="2681902740" sldId="282"/>
            <ac:spMk id="6" creationId="{45ECD726-0F0C-E8EC-72E6-542A2CDB5383}"/>
          </ac:spMkLst>
        </pc:spChg>
        <pc:picChg chg="add">
          <ac:chgData name="Elisabet M. Nilsson" userId="S::elisabet.nilsson_mau.se#ext#@aarhusuniversitet.onmicrosoft.com::595ef072-bd51-4511-937f-ed0b1e939d37" providerId="AD" clId="Web-{AB32164A-9BFF-7C2B-1F77-B23E5B206A4D}" dt="2024-06-13T10:28:41.597" v="4"/>
          <ac:picMkLst>
            <pc:docMk/>
            <pc:sldMk cId="2681902740" sldId="282"/>
            <ac:picMk id="3" creationId="{1E8EA3DE-E29D-2B0B-3E1C-C531D33E17C0}"/>
          </ac:picMkLst>
        </pc:picChg>
      </pc:sldChg>
      <pc:sldChg chg="addSp delSp">
        <pc:chgData name="Elisabet M. Nilsson" userId="S::elisabet.nilsson_mau.se#ext#@aarhusuniversitet.onmicrosoft.com::595ef072-bd51-4511-937f-ed0b1e939d37" providerId="AD" clId="Web-{AB32164A-9BFF-7C2B-1F77-B23E5B206A4D}" dt="2024-06-13T10:28:45.332" v="6"/>
        <pc:sldMkLst>
          <pc:docMk/>
          <pc:sldMk cId="1202742556" sldId="283"/>
        </pc:sldMkLst>
        <pc:spChg chg="del">
          <ac:chgData name="Elisabet M. Nilsson" userId="S::elisabet.nilsson_mau.se#ext#@aarhusuniversitet.onmicrosoft.com::595ef072-bd51-4511-937f-ed0b1e939d37" providerId="AD" clId="Web-{AB32164A-9BFF-7C2B-1F77-B23E5B206A4D}" dt="2024-06-13T10:28:44.926" v="5"/>
          <ac:spMkLst>
            <pc:docMk/>
            <pc:sldMk cId="1202742556" sldId="283"/>
            <ac:spMk id="3" creationId="{42FD2CED-7BB2-7455-3E17-6A9F605AFCB4}"/>
          </ac:spMkLst>
        </pc:spChg>
        <pc:picChg chg="add">
          <ac:chgData name="Elisabet M. Nilsson" userId="S::elisabet.nilsson_mau.se#ext#@aarhusuniversitet.onmicrosoft.com::595ef072-bd51-4511-937f-ed0b1e939d37" providerId="AD" clId="Web-{AB32164A-9BFF-7C2B-1F77-B23E5B206A4D}" dt="2024-06-13T10:28:45.332" v="6"/>
          <ac:picMkLst>
            <pc:docMk/>
            <pc:sldMk cId="1202742556" sldId="283"/>
            <ac:picMk id="4" creationId="{B6AF3446-17B3-28D0-23BE-E0B0B6FC1FA1}"/>
          </ac:picMkLst>
        </pc:picChg>
      </pc:sldChg>
      <pc:sldChg chg="addSp delSp">
        <pc:chgData name="Elisabet M. Nilsson" userId="S::elisabet.nilsson_mau.se#ext#@aarhusuniversitet.onmicrosoft.com::595ef072-bd51-4511-937f-ed0b1e939d37" providerId="AD" clId="Web-{AB32164A-9BFF-7C2B-1F77-B23E5B206A4D}" dt="2024-06-13T10:28:50.535" v="8"/>
        <pc:sldMkLst>
          <pc:docMk/>
          <pc:sldMk cId="2559094129" sldId="284"/>
        </pc:sldMkLst>
        <pc:spChg chg="del">
          <ac:chgData name="Elisabet M. Nilsson" userId="S::elisabet.nilsson_mau.se#ext#@aarhusuniversitet.onmicrosoft.com::595ef072-bd51-4511-937f-ed0b1e939d37" providerId="AD" clId="Web-{AB32164A-9BFF-7C2B-1F77-B23E5B206A4D}" dt="2024-06-13T10:28:50.129" v="7"/>
          <ac:spMkLst>
            <pc:docMk/>
            <pc:sldMk cId="2559094129" sldId="284"/>
            <ac:spMk id="4" creationId="{D34BF597-7174-0921-2F1E-28398B8DF18B}"/>
          </ac:spMkLst>
        </pc:spChg>
        <pc:picChg chg="add">
          <ac:chgData name="Elisabet M. Nilsson" userId="S::elisabet.nilsson_mau.se#ext#@aarhusuniversitet.onmicrosoft.com::595ef072-bd51-4511-937f-ed0b1e939d37" providerId="AD" clId="Web-{AB32164A-9BFF-7C2B-1F77-B23E5B206A4D}" dt="2024-06-13T10:28:50.535" v="8"/>
          <ac:picMkLst>
            <pc:docMk/>
            <pc:sldMk cId="2559094129" sldId="284"/>
            <ac:picMk id="5" creationId="{E08280D2-2779-B233-39CE-30BBAF50DED4}"/>
          </ac:picMkLst>
        </pc:picChg>
      </pc:sldChg>
      <pc:sldChg chg="addSp delSp modSp">
        <pc:chgData name="Elisabet M. Nilsson" userId="S::elisabet.nilsson_mau.se#ext#@aarhusuniversitet.onmicrosoft.com::595ef072-bd51-4511-937f-ed0b1e939d37" providerId="AD" clId="Web-{AB32164A-9BFF-7C2B-1F77-B23E5B206A4D}" dt="2024-06-13T10:29:03.129" v="13"/>
        <pc:sldMkLst>
          <pc:docMk/>
          <pc:sldMk cId="0" sldId="288"/>
        </pc:sldMkLst>
        <pc:spChg chg="del mod">
          <ac:chgData name="Elisabet M. Nilsson" userId="S::elisabet.nilsson_mau.se#ext#@aarhusuniversitet.onmicrosoft.com::595ef072-bd51-4511-937f-ed0b1e939d37" providerId="AD" clId="Web-{AB32164A-9BFF-7C2B-1F77-B23E5B206A4D}" dt="2024-06-13T10:29:02.723" v="12"/>
          <ac:spMkLst>
            <pc:docMk/>
            <pc:sldMk cId="0" sldId="288"/>
            <ac:spMk id="3" creationId="{664A067B-684D-C9DB-E956-D56D0B6B7C26}"/>
          </ac:spMkLst>
        </pc:spChg>
        <pc:picChg chg="add">
          <ac:chgData name="Elisabet M. Nilsson" userId="S::elisabet.nilsson_mau.se#ext#@aarhusuniversitet.onmicrosoft.com::595ef072-bd51-4511-937f-ed0b1e939d37" providerId="AD" clId="Web-{AB32164A-9BFF-7C2B-1F77-B23E5B206A4D}" dt="2024-06-13T10:29:03.129" v="13"/>
          <ac:picMkLst>
            <pc:docMk/>
            <pc:sldMk cId="0" sldId="288"/>
            <ac:picMk id="4" creationId="{DA4F87C2-1DF4-59D4-9FC5-D89EADE1E559}"/>
          </ac:picMkLst>
        </pc:picChg>
      </pc:sldChg>
      <pc:sldChg chg="addSp delSp">
        <pc:chgData name="Elisabet M. Nilsson" userId="S::elisabet.nilsson_mau.se#ext#@aarhusuniversitet.onmicrosoft.com::595ef072-bd51-4511-937f-ed0b1e939d37" providerId="AD" clId="Web-{AB32164A-9BFF-7C2B-1F77-B23E5B206A4D}" dt="2024-06-13T10:30:10.554" v="25"/>
        <pc:sldMkLst>
          <pc:docMk/>
          <pc:sldMk cId="3939076104" sldId="289"/>
        </pc:sldMkLst>
        <pc:spChg chg="del">
          <ac:chgData name="Elisabet M. Nilsson" userId="S::elisabet.nilsson_mau.se#ext#@aarhusuniversitet.onmicrosoft.com::595ef072-bd51-4511-937f-ed0b1e939d37" providerId="AD" clId="Web-{AB32164A-9BFF-7C2B-1F77-B23E5B206A4D}" dt="2024-06-13T10:30:10.116" v="24"/>
          <ac:spMkLst>
            <pc:docMk/>
            <pc:sldMk cId="3939076104" sldId="289"/>
            <ac:spMk id="3" creationId="{B576DDA6-C3AA-3F59-C046-8E0387A9CEF3}"/>
          </ac:spMkLst>
        </pc:spChg>
        <pc:picChg chg="add">
          <ac:chgData name="Elisabet M. Nilsson" userId="S::elisabet.nilsson_mau.se#ext#@aarhusuniversitet.onmicrosoft.com::595ef072-bd51-4511-937f-ed0b1e939d37" providerId="AD" clId="Web-{AB32164A-9BFF-7C2B-1F77-B23E5B206A4D}" dt="2024-06-13T10:30:10.554" v="25"/>
          <ac:picMkLst>
            <pc:docMk/>
            <pc:sldMk cId="3939076104" sldId="289"/>
            <ac:picMk id="4" creationId="{8A569B85-2966-6FC7-2A59-FF29CD872E30}"/>
          </ac:picMkLst>
        </pc:picChg>
      </pc:sldChg>
      <pc:sldChg chg="addSp delSp">
        <pc:chgData name="Elisabet M. Nilsson" userId="S::elisabet.nilsson_mau.se#ext#@aarhusuniversitet.onmicrosoft.com::595ef072-bd51-4511-937f-ed0b1e939d37" providerId="AD" clId="Web-{AB32164A-9BFF-7C2B-1F77-B23E5B206A4D}" dt="2024-06-13T10:28:55.645" v="10"/>
        <pc:sldMkLst>
          <pc:docMk/>
          <pc:sldMk cId="934428613" sldId="292"/>
        </pc:sldMkLst>
        <pc:spChg chg="del">
          <ac:chgData name="Elisabet M. Nilsson" userId="S::elisabet.nilsson_mau.se#ext#@aarhusuniversitet.onmicrosoft.com::595ef072-bd51-4511-937f-ed0b1e939d37" providerId="AD" clId="Web-{AB32164A-9BFF-7C2B-1F77-B23E5B206A4D}" dt="2024-06-13T10:28:55.192" v="9"/>
          <ac:spMkLst>
            <pc:docMk/>
            <pc:sldMk cId="934428613" sldId="292"/>
            <ac:spMk id="4" creationId="{D34BF597-7174-0921-2F1E-28398B8DF18B}"/>
          </ac:spMkLst>
        </pc:spChg>
        <pc:picChg chg="add">
          <ac:chgData name="Elisabet M. Nilsson" userId="S::elisabet.nilsson_mau.se#ext#@aarhusuniversitet.onmicrosoft.com::595ef072-bd51-4511-937f-ed0b1e939d37" providerId="AD" clId="Web-{AB32164A-9BFF-7C2B-1F77-B23E5B206A4D}" dt="2024-06-13T10:28:55.645" v="10"/>
          <ac:picMkLst>
            <pc:docMk/>
            <pc:sldMk cId="934428613" sldId="292"/>
            <ac:picMk id="3" creationId="{BC14371E-2D03-9748-C302-53CFCFA9960B}"/>
          </ac:picMkLst>
        </pc:picChg>
      </pc:sldChg>
      <pc:sldChg chg="addSp delSp">
        <pc:chgData name="Elisabet M. Nilsson" userId="S::elisabet.nilsson_mau.se#ext#@aarhusuniversitet.onmicrosoft.com::595ef072-bd51-4511-937f-ed0b1e939d37" providerId="AD" clId="Web-{AB32164A-9BFF-7C2B-1F77-B23E5B206A4D}" dt="2024-06-13T10:30:28.554" v="32"/>
        <pc:sldMkLst>
          <pc:docMk/>
          <pc:sldMk cId="3981634878" sldId="293"/>
        </pc:sldMkLst>
        <pc:spChg chg="del">
          <ac:chgData name="Elisabet M. Nilsson" userId="S::elisabet.nilsson_mau.se#ext#@aarhusuniversitet.onmicrosoft.com::595ef072-bd51-4511-937f-ed0b1e939d37" providerId="AD" clId="Web-{AB32164A-9BFF-7C2B-1F77-B23E5B206A4D}" dt="2024-06-13T10:30:28.164" v="31"/>
          <ac:spMkLst>
            <pc:docMk/>
            <pc:sldMk cId="3981634878" sldId="293"/>
            <ac:spMk id="3" creationId="{B576DDA6-C3AA-3F59-C046-8E0387A9CEF3}"/>
          </ac:spMkLst>
        </pc:spChg>
        <pc:picChg chg="add">
          <ac:chgData name="Elisabet M. Nilsson" userId="S::elisabet.nilsson_mau.se#ext#@aarhusuniversitet.onmicrosoft.com::595ef072-bd51-4511-937f-ed0b1e939d37" providerId="AD" clId="Web-{AB32164A-9BFF-7C2B-1F77-B23E5B206A4D}" dt="2024-06-13T10:30:28.554" v="32"/>
          <ac:picMkLst>
            <pc:docMk/>
            <pc:sldMk cId="3981634878" sldId="293"/>
            <ac:picMk id="5" creationId="{DB652C65-2BFE-D9BD-0474-C3907C71CCEB}"/>
          </ac:picMkLst>
        </pc:picChg>
      </pc:sldChg>
    </pc:docChg>
  </pc:docChgLst>
  <pc:docChgLst>
    <pc:chgData name="Elisabet M. Nilsson" userId="S::elisabet.nilsson_mau.se#ext#@aarhusuniversitet.onmicrosoft.com::595ef072-bd51-4511-937f-ed0b1e939d37" providerId="AD" clId="Web-{3EB3C20F-5086-C6CC-759A-FEDA40C95753}"/>
    <pc:docChg chg="modSld">
      <pc:chgData name="Elisabet M. Nilsson" userId="S::elisabet.nilsson_mau.se#ext#@aarhusuniversitet.onmicrosoft.com::595ef072-bd51-4511-937f-ed0b1e939d37" providerId="AD" clId="Web-{3EB3C20F-5086-C6CC-759A-FEDA40C95753}" dt="2025-01-30T13:37:52.780" v="49" actId="20577"/>
      <pc:docMkLst>
        <pc:docMk/>
      </pc:docMkLst>
      <pc:sldChg chg="modSp">
        <pc:chgData name="Elisabet M. Nilsson" userId="S::elisabet.nilsson_mau.se#ext#@aarhusuniversitet.onmicrosoft.com::595ef072-bd51-4511-937f-ed0b1e939d37" providerId="AD" clId="Web-{3EB3C20F-5086-C6CC-759A-FEDA40C95753}" dt="2025-01-30T13:36:24.077" v="27" actId="20577"/>
        <pc:sldMkLst>
          <pc:docMk/>
          <pc:sldMk cId="0" sldId="263"/>
        </pc:sldMkLst>
        <pc:spChg chg="mod">
          <ac:chgData name="Elisabet M. Nilsson" userId="S::elisabet.nilsson_mau.se#ext#@aarhusuniversitet.onmicrosoft.com::595ef072-bd51-4511-937f-ed0b1e939d37" providerId="AD" clId="Web-{3EB3C20F-5086-C6CC-759A-FEDA40C95753}" dt="2025-01-30T13:36:24.077" v="27" actId="20577"/>
          <ac:spMkLst>
            <pc:docMk/>
            <pc:sldMk cId="0" sldId="263"/>
            <ac:spMk id="138" creationId="{00000000-0000-0000-0000-000000000000}"/>
          </ac:spMkLst>
        </pc:spChg>
      </pc:sldChg>
      <pc:sldChg chg="modSp">
        <pc:chgData name="Elisabet M. Nilsson" userId="S::elisabet.nilsson_mau.se#ext#@aarhusuniversitet.onmicrosoft.com::595ef072-bd51-4511-937f-ed0b1e939d37" providerId="AD" clId="Web-{3EB3C20F-5086-C6CC-759A-FEDA40C95753}" dt="2025-01-30T13:37:09.093" v="38" actId="1076"/>
        <pc:sldMkLst>
          <pc:docMk/>
          <pc:sldMk cId="0" sldId="270"/>
        </pc:sldMkLst>
        <pc:spChg chg="mod">
          <ac:chgData name="Elisabet M. Nilsson" userId="S::elisabet.nilsson_mau.se#ext#@aarhusuniversitet.onmicrosoft.com::595ef072-bd51-4511-937f-ed0b1e939d37" providerId="AD" clId="Web-{3EB3C20F-5086-C6CC-759A-FEDA40C95753}" dt="2025-01-30T13:37:06.608" v="37" actId="20577"/>
          <ac:spMkLst>
            <pc:docMk/>
            <pc:sldMk cId="0" sldId="270"/>
            <ac:spMk id="13" creationId="{84C8E49E-1303-1068-2994-97D9577228BD}"/>
          </ac:spMkLst>
        </pc:spChg>
        <pc:picChg chg="mod">
          <ac:chgData name="Elisabet M. Nilsson" userId="S::elisabet.nilsson_mau.se#ext#@aarhusuniversitet.onmicrosoft.com::595ef072-bd51-4511-937f-ed0b1e939d37" providerId="AD" clId="Web-{3EB3C20F-5086-C6CC-759A-FEDA40C95753}" dt="2025-01-30T13:37:09.093" v="38" actId="1076"/>
          <ac:picMkLst>
            <pc:docMk/>
            <pc:sldMk cId="0" sldId="270"/>
            <ac:picMk id="12" creationId="{C3DCE355-3735-8122-912D-791F0171D418}"/>
          </ac:picMkLst>
        </pc:picChg>
      </pc:sldChg>
      <pc:sldChg chg="modSp">
        <pc:chgData name="Elisabet M. Nilsson" userId="S::elisabet.nilsson_mau.se#ext#@aarhusuniversitet.onmicrosoft.com::595ef072-bd51-4511-937f-ed0b1e939d37" providerId="AD" clId="Web-{3EB3C20F-5086-C6CC-759A-FEDA40C95753}" dt="2025-01-30T13:37:52.780" v="49" actId="20577"/>
        <pc:sldMkLst>
          <pc:docMk/>
          <pc:sldMk cId="0" sldId="274"/>
        </pc:sldMkLst>
        <pc:spChg chg="mod">
          <ac:chgData name="Elisabet M. Nilsson" userId="S::elisabet.nilsson_mau.se#ext#@aarhusuniversitet.onmicrosoft.com::595ef072-bd51-4511-937f-ed0b1e939d37" providerId="AD" clId="Web-{3EB3C20F-5086-C6CC-759A-FEDA40C95753}" dt="2025-01-30T13:37:52.780" v="49" actId="20577"/>
          <ac:spMkLst>
            <pc:docMk/>
            <pc:sldMk cId="0" sldId="274"/>
            <ac:spMk id="237" creationId="{00000000-0000-0000-0000-000000000000}"/>
          </ac:spMkLst>
        </pc:spChg>
      </pc:sldChg>
      <pc:sldChg chg="modSp">
        <pc:chgData name="Elisabet M. Nilsson" userId="S::elisabet.nilsson_mau.se#ext#@aarhusuniversitet.onmicrosoft.com::595ef072-bd51-4511-937f-ed0b1e939d37" providerId="AD" clId="Web-{3EB3C20F-5086-C6CC-759A-FEDA40C95753}" dt="2025-01-30T13:34:25.826" v="6" actId="20577"/>
        <pc:sldMkLst>
          <pc:docMk/>
          <pc:sldMk cId="2681902740" sldId="282"/>
        </pc:sldMkLst>
        <pc:spChg chg="mod">
          <ac:chgData name="Elisabet M. Nilsson" userId="S::elisabet.nilsson_mau.se#ext#@aarhusuniversitet.onmicrosoft.com::595ef072-bd51-4511-937f-ed0b1e939d37" providerId="AD" clId="Web-{3EB3C20F-5086-C6CC-759A-FEDA40C95753}" dt="2025-01-30T13:34:25.826" v="6" actId="20577"/>
          <ac:spMkLst>
            <pc:docMk/>
            <pc:sldMk cId="2681902740" sldId="282"/>
            <ac:spMk id="4" creationId="{817A063A-3E7E-9432-A89D-B589222544A7}"/>
          </ac:spMkLst>
        </pc:spChg>
      </pc:sldChg>
      <pc:sldChg chg="modSp">
        <pc:chgData name="Elisabet M. Nilsson" userId="S::elisabet.nilsson_mau.se#ext#@aarhusuniversitet.onmicrosoft.com::595ef072-bd51-4511-937f-ed0b1e939d37" providerId="AD" clId="Web-{3EB3C20F-5086-C6CC-759A-FEDA40C95753}" dt="2025-01-30T13:34:39.857" v="8" actId="20577"/>
        <pc:sldMkLst>
          <pc:docMk/>
          <pc:sldMk cId="1202742556" sldId="283"/>
        </pc:sldMkLst>
        <pc:spChg chg="mod">
          <ac:chgData name="Elisabet M. Nilsson" userId="S::elisabet.nilsson_mau.se#ext#@aarhusuniversitet.onmicrosoft.com::595ef072-bd51-4511-937f-ed0b1e939d37" providerId="AD" clId="Web-{3EB3C20F-5086-C6CC-759A-FEDA40C95753}" dt="2025-01-30T13:34:39.857" v="8" actId="20577"/>
          <ac:spMkLst>
            <pc:docMk/>
            <pc:sldMk cId="1202742556" sldId="283"/>
            <ac:spMk id="6" creationId="{E3F40E3B-C3C7-787E-D572-0A3BA28E2902}"/>
          </ac:spMkLst>
        </pc:spChg>
      </pc:sldChg>
      <pc:sldChg chg="modSp">
        <pc:chgData name="Elisabet M. Nilsson" userId="S::elisabet.nilsson_mau.se#ext#@aarhusuniversitet.onmicrosoft.com::595ef072-bd51-4511-937f-ed0b1e939d37" providerId="AD" clId="Web-{3EB3C20F-5086-C6CC-759A-FEDA40C95753}" dt="2025-01-30T13:36:56.843" v="35" actId="20577"/>
        <pc:sldMkLst>
          <pc:docMk/>
          <pc:sldMk cId="3939076104" sldId="289"/>
        </pc:sldMkLst>
        <pc:spChg chg="mod">
          <ac:chgData name="Elisabet M. Nilsson" userId="S::elisabet.nilsson_mau.se#ext#@aarhusuniversitet.onmicrosoft.com::595ef072-bd51-4511-937f-ed0b1e939d37" providerId="AD" clId="Web-{3EB3C20F-5086-C6CC-759A-FEDA40C95753}" dt="2025-01-30T13:36:56.843" v="35" actId="20577"/>
          <ac:spMkLst>
            <pc:docMk/>
            <pc:sldMk cId="3939076104" sldId="289"/>
            <ac:spMk id="128" creationId="{A28F9360-5B33-B942-D6BE-59C266716D21}"/>
          </ac:spMkLst>
        </pc:spChg>
      </pc:sldChg>
      <pc:sldChg chg="modSp">
        <pc:chgData name="Elisabet M. Nilsson" userId="S::elisabet.nilsson_mau.se#ext#@aarhusuniversitet.onmicrosoft.com::595ef072-bd51-4511-937f-ed0b1e939d37" providerId="AD" clId="Web-{3EB3C20F-5086-C6CC-759A-FEDA40C95753}" dt="2025-01-30T13:35:01.529" v="9" actId="20577"/>
        <pc:sldMkLst>
          <pc:docMk/>
          <pc:sldMk cId="934428613" sldId="292"/>
        </pc:sldMkLst>
        <pc:spChg chg="mod">
          <ac:chgData name="Elisabet M. Nilsson" userId="S::elisabet.nilsson_mau.se#ext#@aarhusuniversitet.onmicrosoft.com::595ef072-bd51-4511-937f-ed0b1e939d37" providerId="AD" clId="Web-{3EB3C20F-5086-C6CC-759A-FEDA40C95753}" dt="2025-01-30T13:35:01.529" v="9" actId="20577"/>
          <ac:spMkLst>
            <pc:docMk/>
            <pc:sldMk cId="934428613" sldId="292"/>
            <ac:spMk id="6" creationId="{11C8060F-9A27-C43E-57C2-82A985DE83F0}"/>
          </ac:spMkLst>
        </pc:spChg>
      </pc:sldChg>
      <pc:sldChg chg="modSp">
        <pc:chgData name="Elisabet M. Nilsson" userId="S::elisabet.nilsson_mau.se#ext#@aarhusuniversitet.onmicrosoft.com::595ef072-bd51-4511-937f-ed0b1e939d37" providerId="AD" clId="Web-{3EB3C20F-5086-C6CC-759A-FEDA40C95753}" dt="2025-01-30T13:37:29.468" v="42" actId="20577"/>
        <pc:sldMkLst>
          <pc:docMk/>
          <pc:sldMk cId="3981634878" sldId="293"/>
        </pc:sldMkLst>
        <pc:spChg chg="mod">
          <ac:chgData name="Elisabet M. Nilsson" userId="S::elisabet.nilsson_mau.se#ext#@aarhusuniversitet.onmicrosoft.com::595ef072-bd51-4511-937f-ed0b1e939d37" providerId="AD" clId="Web-{3EB3C20F-5086-C6CC-759A-FEDA40C95753}" dt="2025-01-30T13:37:29.468" v="42" actId="20577"/>
          <ac:spMkLst>
            <pc:docMk/>
            <pc:sldMk cId="3981634878" sldId="293"/>
            <ac:spMk id="2" creationId="{88783664-3F3A-3DE3-7823-87BE1A40DEB4}"/>
          </ac:spMkLst>
        </pc:spChg>
      </pc:sldChg>
      <pc:sldChg chg="modSp">
        <pc:chgData name="Elisabet M. Nilsson" userId="S::elisabet.nilsson_mau.se#ext#@aarhusuniversitet.onmicrosoft.com::595ef072-bd51-4511-937f-ed0b1e939d37" providerId="AD" clId="Web-{3EB3C20F-5086-C6CC-759A-FEDA40C95753}" dt="2025-01-30T13:35:24.436" v="11" actId="20577"/>
        <pc:sldMkLst>
          <pc:docMk/>
          <pc:sldMk cId="2784285592" sldId="294"/>
        </pc:sldMkLst>
        <pc:spChg chg="mod">
          <ac:chgData name="Elisabet M. Nilsson" userId="S::elisabet.nilsson_mau.se#ext#@aarhusuniversitet.onmicrosoft.com::595ef072-bd51-4511-937f-ed0b1e939d37" providerId="AD" clId="Web-{3EB3C20F-5086-C6CC-759A-FEDA40C95753}" dt="2025-01-30T13:35:24.436" v="11" actId="20577"/>
          <ac:spMkLst>
            <pc:docMk/>
            <pc:sldMk cId="2784285592" sldId="294"/>
            <ac:spMk id="6" creationId="{3F920BA6-B1CB-0F39-7EF1-EFBBF74B4C19}"/>
          </ac:spMkLst>
        </pc:spChg>
      </pc:sldChg>
      <pc:sldChg chg="modSp">
        <pc:chgData name="Elisabet M. Nilsson" userId="S::elisabet.nilsson_mau.se#ext#@aarhusuniversitet.onmicrosoft.com::595ef072-bd51-4511-937f-ed0b1e939d37" providerId="AD" clId="Web-{3EB3C20F-5086-C6CC-759A-FEDA40C95753}" dt="2025-01-30T13:35:53.405" v="22" actId="20577"/>
        <pc:sldMkLst>
          <pc:docMk/>
          <pc:sldMk cId="4027698383" sldId="295"/>
        </pc:sldMkLst>
        <pc:spChg chg="mod">
          <ac:chgData name="Elisabet M. Nilsson" userId="S::elisabet.nilsson_mau.se#ext#@aarhusuniversitet.onmicrosoft.com::595ef072-bd51-4511-937f-ed0b1e939d37" providerId="AD" clId="Web-{3EB3C20F-5086-C6CC-759A-FEDA40C95753}" dt="2025-01-30T13:35:53.405" v="22" actId="20577"/>
          <ac:spMkLst>
            <pc:docMk/>
            <pc:sldMk cId="4027698383" sldId="295"/>
            <ac:spMk id="9" creationId="{324E0BF7-3B00-D10E-6A16-EB93DF2E734A}"/>
          </ac:spMkLst>
        </pc:spChg>
      </pc:sldChg>
      <pc:sldChg chg="modSp">
        <pc:chgData name="Elisabet M. Nilsson" userId="S::elisabet.nilsson_mau.se#ext#@aarhusuniversitet.onmicrosoft.com::595ef072-bd51-4511-937f-ed0b1e939d37" providerId="AD" clId="Web-{3EB3C20F-5086-C6CC-759A-FEDA40C95753}" dt="2025-01-30T13:36:09.858" v="25" actId="20577"/>
        <pc:sldMkLst>
          <pc:docMk/>
          <pc:sldMk cId="126935354" sldId="296"/>
        </pc:sldMkLst>
        <pc:spChg chg="mod">
          <ac:chgData name="Elisabet M. Nilsson" userId="S::elisabet.nilsson_mau.se#ext#@aarhusuniversitet.onmicrosoft.com::595ef072-bd51-4511-937f-ed0b1e939d37" providerId="AD" clId="Web-{3EB3C20F-5086-C6CC-759A-FEDA40C95753}" dt="2025-01-30T13:36:09.858" v="25" actId="20577"/>
          <ac:spMkLst>
            <pc:docMk/>
            <pc:sldMk cId="126935354" sldId="296"/>
            <ac:spMk id="150" creationId="{00000000-0000-0000-0000-000000000000}"/>
          </ac:spMkLst>
        </pc:spChg>
      </pc:sldChg>
      <pc:sldChg chg="modSp">
        <pc:chgData name="Elisabet M. Nilsson" userId="S::elisabet.nilsson_mau.se#ext#@aarhusuniversitet.onmicrosoft.com::595ef072-bd51-4511-937f-ed0b1e939d37" providerId="AD" clId="Web-{3EB3C20F-5086-C6CC-759A-FEDA40C95753}" dt="2025-01-30T13:36:30.639" v="28" actId="20577"/>
        <pc:sldMkLst>
          <pc:docMk/>
          <pc:sldMk cId="4272738511" sldId="297"/>
        </pc:sldMkLst>
        <pc:spChg chg="mod">
          <ac:chgData name="Elisabet M. Nilsson" userId="S::elisabet.nilsson_mau.se#ext#@aarhusuniversitet.onmicrosoft.com::595ef072-bd51-4511-937f-ed0b1e939d37" providerId="AD" clId="Web-{3EB3C20F-5086-C6CC-759A-FEDA40C95753}" dt="2025-01-30T13:36:30.639" v="28" actId="20577"/>
          <ac:spMkLst>
            <pc:docMk/>
            <pc:sldMk cId="4272738511" sldId="297"/>
            <ac:spMk id="138" creationId="{00000000-0000-0000-0000-000000000000}"/>
          </ac:spMkLst>
        </pc:spChg>
      </pc:sldChg>
    </pc:docChg>
  </pc:docChgLst>
  <pc:docChgLst>
    <pc:chgData name="Elisabet M. Nilsson" userId="S::elisabet.nilsson_mau.se#ext#@aarhusuniversitet.onmicrosoft.com::595ef072-bd51-4511-937f-ed0b1e939d37" providerId="AD" clId="Web-{349D3AD9-6C3E-08DD-AFCB-C497A5C5D59C}"/>
    <pc:docChg chg="addSld delSld modSld">
      <pc:chgData name="Elisabet M. Nilsson" userId="S::elisabet.nilsson_mau.se#ext#@aarhusuniversitet.onmicrosoft.com::595ef072-bd51-4511-937f-ed0b1e939d37" providerId="AD" clId="Web-{349D3AD9-6C3E-08DD-AFCB-C497A5C5D59C}" dt="2025-05-14T12:58:57.954" v="23"/>
      <pc:docMkLst>
        <pc:docMk/>
      </pc:docMkLst>
      <pc:sldChg chg="addSp delSp modSp add del replId">
        <pc:chgData name="Elisabet M. Nilsson" userId="S::elisabet.nilsson_mau.se#ext#@aarhusuniversitet.onmicrosoft.com::595ef072-bd51-4511-937f-ed0b1e939d37" providerId="AD" clId="Web-{349D3AD9-6C3E-08DD-AFCB-C497A5C5D59C}" dt="2025-05-14T12:58:57.954" v="23"/>
        <pc:sldMkLst>
          <pc:docMk/>
          <pc:sldMk cId="1898361050" sldId="298"/>
        </pc:sldMkLst>
        <pc:spChg chg="add">
          <ac:chgData name="Elisabet M. Nilsson" userId="S::elisabet.nilsson_mau.se#ext#@aarhusuniversitet.onmicrosoft.com::595ef072-bd51-4511-937f-ed0b1e939d37" providerId="AD" clId="Web-{349D3AD9-6C3E-08DD-AFCB-C497A5C5D59C}" dt="2025-05-14T12:57:52.467" v="15"/>
          <ac:spMkLst>
            <pc:docMk/>
            <pc:sldMk cId="1898361050" sldId="298"/>
            <ac:spMk id="5" creationId="{5E92DD51-F2BB-B7A6-EABF-597209FF46E4}"/>
          </ac:spMkLst>
        </pc:spChg>
        <pc:spChg chg="add mod">
          <ac:chgData name="Elisabet M. Nilsson" userId="S::elisabet.nilsson_mau.se#ext#@aarhusuniversitet.onmicrosoft.com::595ef072-bd51-4511-937f-ed0b1e939d37" providerId="AD" clId="Web-{349D3AD9-6C3E-08DD-AFCB-C497A5C5D59C}" dt="2025-05-14T12:58:32.140" v="21"/>
          <ac:spMkLst>
            <pc:docMk/>
            <pc:sldMk cId="1898361050" sldId="298"/>
            <ac:spMk id="6" creationId="{CD325B8E-BC7E-39F6-37DF-5E2B07C4E9C6}"/>
          </ac:spMkLst>
        </pc:spChg>
        <pc:spChg chg="del">
          <ac:chgData name="Elisabet M. Nilsson" userId="S::elisabet.nilsson_mau.se#ext#@aarhusuniversitet.onmicrosoft.com::595ef072-bd51-4511-937f-ed0b1e939d37" providerId="AD" clId="Web-{349D3AD9-6C3E-08DD-AFCB-C497A5C5D59C}" dt="2025-05-14T12:57:29.404" v="7"/>
          <ac:spMkLst>
            <pc:docMk/>
            <pc:sldMk cId="1898361050" sldId="298"/>
            <ac:spMk id="13" creationId="{CDBFD06D-EA87-A321-B594-B9D908744AD0}"/>
          </ac:spMkLst>
        </pc:spChg>
        <pc:grpChg chg="add mod">
          <ac:chgData name="Elisabet M. Nilsson" userId="S::elisabet.nilsson_mau.se#ext#@aarhusuniversitet.onmicrosoft.com::595ef072-bd51-4511-937f-ed0b1e939d37" providerId="AD" clId="Web-{349D3AD9-6C3E-08DD-AFCB-C497A5C5D59C}" dt="2025-05-14T12:58:15.890" v="18" actId="1076"/>
          <ac:grpSpMkLst>
            <pc:docMk/>
            <pc:sldMk cId="1898361050" sldId="298"/>
            <ac:grpSpMk id="2" creationId="{CDEC02E6-9B2A-E306-A0F3-053C23A48254}"/>
          </ac:grpSpMkLst>
        </pc:grpChg>
        <pc:grpChg chg="mod">
          <ac:chgData name="Elisabet M. Nilsson" userId="S::elisabet.nilsson_mau.se#ext#@aarhusuniversitet.onmicrosoft.com::595ef072-bd51-4511-937f-ed0b1e939d37" providerId="AD" clId="Web-{349D3AD9-6C3E-08DD-AFCB-C497A5C5D59C}" dt="2025-05-14T12:58:37.656" v="22" actId="1076"/>
          <ac:grpSpMkLst>
            <pc:docMk/>
            <pc:sldMk cId="1898361050" sldId="298"/>
            <ac:grpSpMk id="7" creationId="{AFCE8F63-D368-9D92-7014-058AB99E585F}"/>
          </ac:grpSpMkLst>
        </pc:grpChg>
        <pc:grpChg chg="del mod">
          <ac:chgData name="Elisabet M. Nilsson" userId="S::elisabet.nilsson_mau.se#ext#@aarhusuniversitet.onmicrosoft.com::595ef072-bd51-4511-937f-ed0b1e939d37" providerId="AD" clId="Web-{349D3AD9-6C3E-08DD-AFCB-C497A5C5D59C}" dt="2025-05-14T12:57:51.717" v="14"/>
          <ac:grpSpMkLst>
            <pc:docMk/>
            <pc:sldMk cId="1898361050" sldId="298"/>
            <ac:grpSpMk id="206" creationId="{CDEC02E6-9B2A-E306-A0F3-053C23A48254}"/>
          </ac:grpSpMkLst>
        </pc:grpChg>
        <pc:picChg chg="add">
          <ac:chgData name="Elisabet M. Nilsson" userId="S::elisabet.nilsson_mau.se#ext#@aarhusuniversitet.onmicrosoft.com::595ef072-bd51-4511-937f-ed0b1e939d37" providerId="AD" clId="Web-{349D3AD9-6C3E-08DD-AFCB-C497A5C5D59C}" dt="2025-05-14T12:57:52.467" v="15"/>
          <ac:picMkLst>
            <pc:docMk/>
            <pc:sldMk cId="1898361050" sldId="298"/>
            <ac:picMk id="3" creationId="{596FD6DE-5D93-19A3-D7AE-15FEBAB9A259}"/>
          </ac:picMkLst>
        </pc:picChg>
        <pc:picChg chg="del">
          <ac:chgData name="Elisabet M. Nilsson" userId="S::elisabet.nilsson_mau.se#ext#@aarhusuniversitet.onmicrosoft.com::595ef072-bd51-4511-937f-ed0b1e939d37" providerId="AD" clId="Web-{349D3AD9-6C3E-08DD-AFCB-C497A5C5D59C}" dt="2025-05-14T12:57:31.685" v="8"/>
          <ac:picMkLst>
            <pc:docMk/>
            <pc:sldMk cId="1898361050" sldId="298"/>
            <ac:picMk id="4" creationId="{6B156809-4965-B683-7FA5-B96098C70E8B}"/>
          </ac:picMkLst>
        </pc:picChg>
        <pc:picChg chg="del">
          <ac:chgData name="Elisabet M. Nilsson" userId="S::elisabet.nilsson_mau.se#ext#@aarhusuniversitet.onmicrosoft.com::595ef072-bd51-4511-937f-ed0b1e939d37" providerId="AD" clId="Web-{349D3AD9-6C3E-08DD-AFCB-C497A5C5D59C}" dt="2025-05-14T12:57:22.154" v="5"/>
          <ac:picMkLst>
            <pc:docMk/>
            <pc:sldMk cId="1898361050" sldId="298"/>
            <ac:picMk id="12" creationId="{9FE6BCEE-629F-D972-4D3D-22EBFD791C3C}"/>
          </ac:picMkLst>
        </pc:picChg>
      </pc:sldChg>
      <pc:sldChg chg="addSp delSp add del replId">
        <pc:chgData name="Elisabet M. Nilsson" userId="S::elisabet.nilsson_mau.se#ext#@aarhusuniversitet.onmicrosoft.com::595ef072-bd51-4511-937f-ed0b1e939d37" providerId="AD" clId="Web-{349D3AD9-6C3E-08DD-AFCB-C497A5C5D59C}" dt="2025-05-14T12:57:10.387" v="3"/>
        <pc:sldMkLst>
          <pc:docMk/>
          <pc:sldMk cId="3852047492" sldId="298"/>
        </pc:sldMkLst>
        <pc:spChg chg="add del">
          <ac:chgData name="Elisabet M. Nilsson" userId="S::elisabet.nilsson_mau.se#ext#@aarhusuniversitet.onmicrosoft.com::595ef072-bd51-4511-937f-ed0b1e939d37" providerId="AD" clId="Web-{349D3AD9-6C3E-08DD-AFCB-C497A5C5D59C}" dt="2025-05-14T12:57:07.028" v="2"/>
          <ac:spMkLst>
            <pc:docMk/>
            <pc:sldMk cId="3852047492" sldId="298"/>
            <ac:spMk id="13" creationId="{112BAE29-69AC-8A2A-A6B9-CB6654C4FE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75a4a66c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975a4a66c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75a4a66c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975a4a66c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2817052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93f82a27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93f82a27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93f82a27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93f82a27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br>
              <a:rPr lang="en-GB" dirty="0"/>
            </a:br>
            <a:endParaRPr lang="sv-SE"/>
          </a:p>
          <a:p>
            <a:endParaRPr lang="en-GB"/>
          </a:p>
        </p:txBody>
      </p:sp>
    </p:spTree>
    <p:extLst>
      <p:ext uri="{BB962C8B-B14F-4D97-AF65-F5344CB8AC3E}">
        <p14:creationId xmlns:p14="http://schemas.microsoft.com/office/powerpoint/2010/main" val="2492661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3DDA33E9-C86B-A2D6-84F8-95FDDD54DD50}"/>
            </a:ext>
          </a:extLst>
        </p:cNvPr>
        <p:cNvGrpSpPr/>
        <p:nvPr/>
      </p:nvGrpSpPr>
      <p:grpSpPr>
        <a:xfrm>
          <a:off x="0" y="0"/>
          <a:ext cx="0" cy="0"/>
          <a:chOff x="0" y="0"/>
          <a:chExt cx="0" cy="0"/>
        </a:xfrm>
      </p:grpSpPr>
      <p:sp>
        <p:nvSpPr>
          <p:cNvPr id="122" name="Google Shape;122;g2975a4a66c2_0_48:notes">
            <a:extLst>
              <a:ext uri="{FF2B5EF4-FFF2-40B4-BE49-F238E27FC236}">
                <a16:creationId xmlns:a16="http://schemas.microsoft.com/office/drawing/2014/main" id="{BB77E239-AD04-FAB2-7BD1-993E027B15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975a4a66c2_0_48:notes">
            <a:extLst>
              <a:ext uri="{FF2B5EF4-FFF2-40B4-BE49-F238E27FC236}">
                <a16:creationId xmlns:a16="http://schemas.microsoft.com/office/drawing/2014/main" id="{71B79E2C-AC57-4600-C517-23951B465C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endParaRPr lang="sv-SE" dirty="0">
              <a:latin typeface="+mj-lt"/>
              <a:ea typeface="Times New Roman" panose="02020603050405020304" pitchFamily="18" charset="0"/>
              <a:cs typeface="Arial"/>
            </a:endParaRPr>
          </a:p>
        </p:txBody>
      </p:sp>
    </p:spTree>
    <p:extLst>
      <p:ext uri="{BB962C8B-B14F-4D97-AF65-F5344CB8AC3E}">
        <p14:creationId xmlns:p14="http://schemas.microsoft.com/office/powerpoint/2010/main" val="103518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75a4a66c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975a4a66c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endParaRPr lang="sv-S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975a4a66c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975a4a66c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endParaRPr lang="sv-S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3DDA33E9-C86B-A2D6-84F8-95FDDD54DD50}"/>
            </a:ext>
          </a:extLst>
        </p:cNvPr>
        <p:cNvGrpSpPr/>
        <p:nvPr/>
      </p:nvGrpSpPr>
      <p:grpSpPr>
        <a:xfrm>
          <a:off x="0" y="0"/>
          <a:ext cx="0" cy="0"/>
          <a:chOff x="0" y="0"/>
          <a:chExt cx="0" cy="0"/>
        </a:xfrm>
      </p:grpSpPr>
      <p:sp>
        <p:nvSpPr>
          <p:cNvPr id="122" name="Google Shape;122;g2975a4a66c2_0_48:notes">
            <a:extLst>
              <a:ext uri="{FF2B5EF4-FFF2-40B4-BE49-F238E27FC236}">
                <a16:creationId xmlns:a16="http://schemas.microsoft.com/office/drawing/2014/main" id="{BB77E239-AD04-FAB2-7BD1-993E027B15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975a4a66c2_0_48:notes">
            <a:extLst>
              <a:ext uri="{FF2B5EF4-FFF2-40B4-BE49-F238E27FC236}">
                <a16:creationId xmlns:a16="http://schemas.microsoft.com/office/drawing/2014/main" id="{71B79E2C-AC57-4600-C517-23951B465C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defRPr/>
            </a:pPr>
            <a:endParaRPr lang="en-US" dirty="0"/>
          </a:p>
          <a:p>
            <a:pPr marL="0" marR="0" lvl="0" indent="0" algn="l" defTabSz="914400">
              <a:lnSpc>
                <a:spcPct val="100000"/>
              </a:lnSpc>
              <a:spcBef>
                <a:spcPts val="0"/>
              </a:spcBef>
              <a:spcAft>
                <a:spcPts val="0"/>
              </a:spcAft>
              <a:buSzPts val="1400"/>
              <a:buFont typeface="Arial"/>
              <a:buNone/>
              <a:tabLst/>
              <a:defRPr/>
            </a:pPr>
            <a:endParaRPr lang="sv-SE" dirty="0"/>
          </a:p>
        </p:txBody>
      </p:sp>
    </p:spTree>
    <p:extLst>
      <p:ext uri="{BB962C8B-B14F-4D97-AF65-F5344CB8AC3E}">
        <p14:creationId xmlns:p14="http://schemas.microsoft.com/office/powerpoint/2010/main" val="25970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93f82a27d2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93f82a27d2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endParaRPr lang="sv-S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313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469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390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sv-SE" dirty="0" err="1"/>
              <a:t>Recommended</a:t>
            </a:r>
            <a:r>
              <a:rPr lang="sv-SE" dirty="0"/>
              <a:t> </a:t>
            </a:r>
            <a:r>
              <a:rPr lang="sv-SE" dirty="0" err="1"/>
              <a:t>readings</a:t>
            </a:r>
            <a:r>
              <a:rPr lang="sv-SE" dirty="0"/>
              <a:t> to the students to </a:t>
            </a:r>
            <a:r>
              <a:rPr lang="sv-SE" dirty="0" err="1"/>
              <a:t>prepare</a:t>
            </a:r>
            <a:r>
              <a:rPr lang="sv-SE" dirty="0"/>
              <a:t> for the </a:t>
            </a:r>
            <a:r>
              <a:rPr lang="sv-SE" dirty="0" err="1"/>
              <a:t>activity</a:t>
            </a:r>
            <a:r>
              <a:rPr lang="sv-SE" dirty="0"/>
              <a:t>.</a:t>
            </a:r>
            <a:endParaRPr lang="en-US" dirty="0"/>
          </a:p>
          <a:p>
            <a:pPr marL="0" lvl="0" indent="0" algn="l">
              <a:lnSpc>
                <a:spcPct val="100000"/>
              </a:lnSpc>
              <a:spcBef>
                <a:spcPts val="0"/>
              </a:spcBef>
              <a:spcAft>
                <a:spcPts val="0"/>
              </a:spcAft>
              <a:buSzPts val="1400"/>
              <a:buNone/>
            </a:pPr>
            <a:endParaRPr dirty="0"/>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58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a:effectLst/>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633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5cd9cc57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5cd9cc57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200" kern="100" dirty="0">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5cd9cc57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5cd9cc57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200" kern="100" dirty="0">
              <a:effectLst/>
            </a:endParaRPr>
          </a:p>
        </p:txBody>
      </p:sp>
    </p:spTree>
    <p:extLst>
      <p:ext uri="{BB962C8B-B14F-4D97-AF65-F5344CB8AC3E}">
        <p14:creationId xmlns:p14="http://schemas.microsoft.com/office/powerpoint/2010/main" val="351446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784c0c93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9784c0c93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i="1" kern="100" dirty="0">
              <a:solidFill>
                <a:srgbClr val="121512"/>
              </a:solidFill>
            </a:endParaRPr>
          </a:p>
          <a:p>
            <a:endParaRPr lang="en-US" kern="100" dirty="0">
              <a:solidFill>
                <a:srgbClr val="121512"/>
              </a:solidFill>
              <a:highlight>
                <a:srgbClr val="FFFFFF"/>
              </a:highlight>
            </a:endParaRPr>
          </a:p>
        </p:txBody>
      </p:sp>
    </p:spTree>
    <p:extLst>
      <p:ext uri="{BB962C8B-B14F-4D97-AF65-F5344CB8AC3E}">
        <p14:creationId xmlns:p14="http://schemas.microsoft.com/office/powerpoint/2010/main" val="107127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784c0c93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9784c0c93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i="1" kern="100" dirty="0">
              <a:solidFill>
                <a:srgbClr val="12151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mova.uni.mau.se/"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80/07370024.2023.2269934"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doi.org/10.1215/22011919-361593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4tu.nl/du/columns/entanglement-desig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80/07370024.2023.226993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s://doi.org/10.1215/22011919-36159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7" name="Bildobjekt 6" descr="En bild som visar skärmbild, Electric blue, Teckensnitt, Majorelleblå&#10;&#10;Automatiskt genererad beskrivning">
            <a:extLst>
              <a:ext uri="{FF2B5EF4-FFF2-40B4-BE49-F238E27FC236}">
                <a16:creationId xmlns:a16="http://schemas.microsoft.com/office/drawing/2014/main" id="{62A04571-AFBA-E60F-83A9-6341B9B99E08}"/>
              </a:ext>
            </a:extLst>
          </p:cNvPr>
          <p:cNvPicPr>
            <a:picLocks noChangeAspect="1"/>
          </p:cNvPicPr>
          <p:nvPr/>
        </p:nvPicPr>
        <p:blipFill>
          <a:blip r:embed="rId3"/>
          <a:stretch>
            <a:fillRect/>
          </a:stretch>
        </p:blipFill>
        <p:spPr>
          <a:xfrm>
            <a:off x="124235" y="86610"/>
            <a:ext cx="1937481" cy="431424"/>
          </a:xfrm>
          <a:prstGeom prst="rect">
            <a:avLst/>
          </a:prstGeom>
        </p:spPr>
      </p:pic>
      <p:sp>
        <p:nvSpPr>
          <p:cNvPr id="2" name="textruta 1">
            <a:extLst>
              <a:ext uri="{FF2B5EF4-FFF2-40B4-BE49-F238E27FC236}">
                <a16:creationId xmlns:a16="http://schemas.microsoft.com/office/drawing/2014/main" id="{8C0B22AA-757B-4025-AAC5-639484521C79}"/>
              </a:ext>
            </a:extLst>
          </p:cNvPr>
          <p:cNvSpPr txBox="1"/>
          <p:nvPr/>
        </p:nvSpPr>
        <p:spPr>
          <a:xfrm>
            <a:off x="1124607" y="2918434"/>
            <a:ext cx="9942785" cy="707886"/>
          </a:xfrm>
          <a:prstGeom prst="rect">
            <a:avLst/>
          </a:prstGeom>
          <a:noFill/>
        </p:spPr>
        <p:txBody>
          <a:bodyPr wrap="square" lIns="91440" tIns="45720" rIns="91440" bIns="45720" rtlCol="0" anchor="t">
            <a:spAutoFit/>
          </a:bodyPr>
          <a:lstStyle/>
          <a:p>
            <a:pPr algn="ctr"/>
            <a:r>
              <a:rPr lang="sv" sz="4000" dirty="0">
                <a:latin typeface="Calibri"/>
                <a:ea typeface="Ubuntu"/>
                <a:cs typeface="Ubuntu"/>
                <a:sym typeface="Ubuntu"/>
              </a:rPr>
              <a:t>More-than-human stakeholder mapping</a:t>
            </a:r>
            <a:endParaRPr lang="en-GB" sz="4000" dirty="0">
              <a:latin typeface="Calibri" panose="020F0502020204030204" pitchFamily="34" charset="0"/>
              <a:cs typeface="Calibri" panose="020F0502020204030204" pitchFamily="34" charset="0"/>
            </a:endParaRPr>
          </a:p>
        </p:txBody>
      </p:sp>
      <p:pic>
        <p:nvPicPr>
          <p:cNvPr id="3" name="Bildobjekt 2" descr="En bild som visar Färggrann, konst, siluett&#10;&#10;Automatiskt genererad beskrivning">
            <a:extLst>
              <a:ext uri="{FF2B5EF4-FFF2-40B4-BE49-F238E27FC236}">
                <a16:creationId xmlns:a16="http://schemas.microsoft.com/office/drawing/2014/main" id="{28927E7D-ABE8-EDE3-69D7-A7859D42B202}"/>
              </a:ext>
            </a:extLst>
          </p:cNvPr>
          <p:cNvPicPr>
            <a:picLocks noChangeAspect="1"/>
          </p:cNvPicPr>
          <p:nvPr/>
        </p:nvPicPr>
        <p:blipFill>
          <a:blip r:embed="rId4"/>
          <a:stretch>
            <a:fillRect/>
          </a:stretch>
        </p:blipFill>
        <p:spPr>
          <a:xfrm>
            <a:off x="10461405" y="119793"/>
            <a:ext cx="1514475" cy="400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50" name="Google Shape;150;p24"/>
          <p:cNvSpPr txBox="1"/>
          <p:nvPr/>
        </p:nvSpPr>
        <p:spPr>
          <a:xfrm>
            <a:off x="535362" y="959350"/>
            <a:ext cx="11456333" cy="5632281"/>
          </a:xfrm>
          <a:prstGeom prst="rect">
            <a:avLst/>
          </a:prstGeom>
          <a:noFill/>
          <a:ln>
            <a:noFill/>
          </a:ln>
        </p:spPr>
        <p:txBody>
          <a:bodyPr spcFirstLastPara="1" wrap="square" lIns="91425" tIns="91425" rIns="91425" bIns="91425" anchor="t" anchorCtr="0">
            <a:spAutoFit/>
          </a:bodyPr>
          <a:lstStyle/>
          <a:p>
            <a:r>
              <a:rPr lang="sv" sz="3600" dirty="0" err="1">
                <a:solidFill>
                  <a:schemeClr val="dk1"/>
                </a:solidFill>
                <a:latin typeface="Calibri"/>
                <a:ea typeface="Ubuntu"/>
                <a:cs typeface="Calibri"/>
                <a:sym typeface="Ubuntu"/>
              </a:rPr>
              <a:t>Direct</a:t>
            </a:r>
            <a:r>
              <a:rPr lang="sv" sz="3600" dirty="0">
                <a:solidFill>
                  <a:schemeClr val="dk1"/>
                </a:solidFill>
                <a:latin typeface="Calibri"/>
                <a:ea typeface="Ubuntu"/>
                <a:cs typeface="Calibri"/>
                <a:sym typeface="Ubuntu"/>
              </a:rPr>
              <a:t> and </a:t>
            </a:r>
            <a:r>
              <a:rPr lang="sv" sz="3600" dirty="0" err="1">
                <a:solidFill>
                  <a:schemeClr val="dk1"/>
                </a:solidFill>
                <a:latin typeface="Calibri"/>
                <a:ea typeface="Ubuntu"/>
                <a:cs typeface="Calibri"/>
                <a:sym typeface="Ubuntu"/>
              </a:rPr>
              <a:t>indirect</a:t>
            </a:r>
            <a:r>
              <a:rPr lang="sv" sz="3600" dirty="0">
                <a:solidFill>
                  <a:schemeClr val="dk1"/>
                </a:solidFill>
                <a:latin typeface="Calibri"/>
                <a:ea typeface="Ubuntu"/>
                <a:cs typeface="Calibri"/>
                <a:sym typeface="Ubuntu"/>
              </a:rPr>
              <a:t> </a:t>
            </a:r>
            <a:r>
              <a:rPr lang="sv" sz="3600" dirty="0" err="1">
                <a:solidFill>
                  <a:schemeClr val="dk1"/>
                </a:solidFill>
                <a:latin typeface="Calibri"/>
                <a:ea typeface="Ubuntu"/>
                <a:cs typeface="Calibri"/>
                <a:sym typeface="Ubuntu"/>
              </a:rPr>
              <a:t>stakeholders</a:t>
            </a:r>
            <a:r>
              <a:rPr lang="sv" sz="3600" dirty="0">
                <a:solidFill>
                  <a:schemeClr val="dk1"/>
                </a:solidFill>
                <a:latin typeface="Calibri"/>
                <a:ea typeface="Ubuntu"/>
                <a:cs typeface="Calibri"/>
                <a:sym typeface="Ubuntu"/>
              </a:rPr>
              <a:t> </a:t>
            </a:r>
            <a:r>
              <a:rPr lang="sv" sz="3600" dirty="0" err="1">
                <a:solidFill>
                  <a:schemeClr val="dk1"/>
                </a:solidFill>
                <a:latin typeface="Calibri"/>
                <a:ea typeface="Ubuntu"/>
                <a:cs typeface="Calibri"/>
                <a:sym typeface="Ubuntu"/>
              </a:rPr>
              <a:t>of</a:t>
            </a:r>
            <a:r>
              <a:rPr lang="sv" sz="3600" dirty="0">
                <a:solidFill>
                  <a:schemeClr val="dk1"/>
                </a:solidFill>
                <a:latin typeface="Calibri"/>
                <a:ea typeface="Ubuntu"/>
                <a:cs typeface="Calibri"/>
                <a:sym typeface="Ubuntu"/>
              </a:rPr>
              <a:t> design</a:t>
            </a:r>
            <a:endParaRPr lang="sv-SE" dirty="0">
              <a:solidFill>
                <a:schemeClr val="dk1"/>
              </a:solidFill>
            </a:endParaRPr>
          </a:p>
          <a:p>
            <a:endParaRPr lang="sv" sz="3600" dirty="0">
              <a:latin typeface="Calibri" panose="020F0502020204030204" pitchFamily="34" charset="0"/>
              <a:ea typeface="Ubuntu"/>
              <a:cs typeface="Calibri" panose="020F0502020204030204" pitchFamily="34" charset="0"/>
            </a:endParaRPr>
          </a:p>
          <a:p>
            <a:r>
              <a:rPr lang="en-US" sz="2400" dirty="0">
                <a:latin typeface="Calibri"/>
                <a:ea typeface="Calibri"/>
                <a:cs typeface="Calibri"/>
              </a:rPr>
              <a:t>All design projects have stakeholders, but who/what can be defined as a stakeholder?</a:t>
            </a:r>
            <a:endParaRPr lang="en-US" sz="2400">
              <a:latin typeface="Calibri" panose="020F0502020204030204" pitchFamily="34" charset="0"/>
              <a:ea typeface="Calibri"/>
              <a:cs typeface="Calibri"/>
            </a:endParaRPr>
          </a:p>
          <a:p>
            <a:endParaRPr lang="en-US" sz="2400" dirty="0">
              <a:latin typeface="Calibri"/>
              <a:ea typeface="Calibri"/>
              <a:cs typeface="Calibri" panose="020F0502020204030204" pitchFamily="34" charset="0"/>
            </a:endParaRPr>
          </a:p>
          <a:p>
            <a:r>
              <a:rPr lang="en-US" sz="2400" dirty="0">
                <a:latin typeface="Calibri"/>
                <a:ea typeface="Calibri"/>
                <a:cs typeface="Calibri"/>
              </a:rPr>
              <a:t>– A stakeholder is 'anyone, who will be affected, directly or indirectly, by the new system [design]'. (Friedman and Hendry, 2019, p. 36).</a:t>
            </a:r>
            <a:endParaRPr lang="en-US" sz="2400" dirty="0">
              <a:latin typeface="Calibri"/>
            </a:endParaRPr>
          </a:p>
          <a:p>
            <a:endParaRPr lang="en-US" sz="2400" dirty="0">
              <a:latin typeface="Calibri" panose="020F0502020204030204" pitchFamily="34" charset="0"/>
              <a:ea typeface="Calibri"/>
              <a:cs typeface="Calibri" panose="020F0502020204030204" pitchFamily="34" charset="0"/>
            </a:endParaRPr>
          </a:p>
          <a:p>
            <a:r>
              <a:rPr lang="sv" sz="2400" b="1" err="1">
                <a:solidFill>
                  <a:schemeClr val="dk1"/>
                </a:solidFill>
                <a:latin typeface="Calibri"/>
                <a:ea typeface="Ubuntu"/>
                <a:cs typeface="Calibri"/>
              </a:rPr>
              <a:t>Direct</a:t>
            </a:r>
            <a:r>
              <a:rPr lang="sv" sz="2400" b="1" dirty="0">
                <a:solidFill>
                  <a:schemeClr val="dk1"/>
                </a:solidFill>
                <a:latin typeface="Calibri"/>
                <a:ea typeface="Ubuntu"/>
                <a:cs typeface="Calibri"/>
              </a:rPr>
              <a:t> </a:t>
            </a:r>
            <a:r>
              <a:rPr lang="sv" sz="2400" b="1" err="1">
                <a:solidFill>
                  <a:schemeClr val="dk1"/>
                </a:solidFill>
                <a:latin typeface="Calibri"/>
                <a:ea typeface="Ubuntu"/>
                <a:cs typeface="Calibri"/>
              </a:rPr>
              <a:t>stakeholders</a:t>
            </a:r>
            <a:r>
              <a:rPr lang="sv" sz="2400" dirty="0">
                <a:solidFill>
                  <a:schemeClr val="dk1"/>
                </a:solidFill>
                <a:latin typeface="Calibri"/>
                <a:ea typeface="Ubuntu"/>
                <a:cs typeface="Calibri"/>
              </a:rPr>
              <a:t> </a:t>
            </a:r>
            <a:r>
              <a:rPr lang="sv" sz="2400" err="1">
                <a:solidFill>
                  <a:schemeClr val="dk1"/>
                </a:solidFill>
                <a:latin typeface="Calibri"/>
                <a:ea typeface="Ubuntu"/>
                <a:cs typeface="Calibri"/>
              </a:rPr>
              <a:t>are</a:t>
            </a:r>
            <a:r>
              <a:rPr lang="sv" sz="2400" dirty="0">
                <a:solidFill>
                  <a:schemeClr val="dk1"/>
                </a:solidFill>
                <a:latin typeface="Calibri"/>
                <a:ea typeface="Ubuntu"/>
                <a:cs typeface="Calibri"/>
              </a:rPr>
              <a:t> </a:t>
            </a:r>
            <a:r>
              <a:rPr lang="sv" sz="2400" err="1">
                <a:solidFill>
                  <a:schemeClr val="dk1"/>
                </a:solidFill>
                <a:latin typeface="Calibri"/>
                <a:ea typeface="Ubuntu"/>
                <a:cs typeface="Calibri"/>
              </a:rPr>
              <a:t>thoses</a:t>
            </a:r>
            <a:r>
              <a:rPr lang="sv" sz="2400" dirty="0">
                <a:solidFill>
                  <a:schemeClr val="dk1"/>
                </a:solidFill>
                <a:latin typeface="Calibri"/>
                <a:ea typeface="Ubuntu"/>
                <a:cs typeface="Calibri"/>
              </a:rPr>
              <a:t> </a:t>
            </a:r>
            <a:r>
              <a:rPr lang="sv" sz="2400" err="1">
                <a:solidFill>
                  <a:schemeClr val="dk1"/>
                </a:solidFill>
                <a:latin typeface="Calibri"/>
                <a:ea typeface="Ubuntu"/>
                <a:cs typeface="Calibri"/>
              </a:rPr>
              <a:t>who</a:t>
            </a:r>
            <a:r>
              <a:rPr lang="sv" sz="2400" dirty="0">
                <a:solidFill>
                  <a:schemeClr val="dk1"/>
                </a:solidFill>
                <a:latin typeface="Calibri"/>
                <a:ea typeface="Ubuntu"/>
                <a:cs typeface="Calibri"/>
              </a:rPr>
              <a:t> </a:t>
            </a:r>
            <a:r>
              <a:rPr lang="sv" sz="2400" err="1">
                <a:solidFill>
                  <a:schemeClr val="dk1"/>
                </a:solidFill>
                <a:latin typeface="Calibri"/>
                <a:ea typeface="Ubuntu"/>
                <a:cs typeface="Calibri"/>
              </a:rPr>
              <a:t>directly</a:t>
            </a:r>
            <a:r>
              <a:rPr lang="sv" sz="2400" dirty="0">
                <a:solidFill>
                  <a:schemeClr val="dk1"/>
                </a:solidFill>
                <a:latin typeface="Calibri"/>
                <a:ea typeface="Ubuntu"/>
                <a:cs typeface="Calibri"/>
              </a:rPr>
              <a:t> </a:t>
            </a:r>
            <a:r>
              <a:rPr lang="sv" sz="2400" err="1">
                <a:solidFill>
                  <a:schemeClr val="dk1"/>
                </a:solidFill>
                <a:latin typeface="Calibri"/>
                <a:ea typeface="Ubuntu"/>
                <a:cs typeface="Calibri"/>
              </a:rPr>
              <a:t>interact</a:t>
            </a:r>
            <a:r>
              <a:rPr lang="sv" sz="2400" dirty="0">
                <a:solidFill>
                  <a:schemeClr val="dk1"/>
                </a:solidFill>
                <a:latin typeface="Calibri"/>
                <a:ea typeface="Ubuntu"/>
                <a:cs typeface="Calibri"/>
              </a:rPr>
              <a:t> </a:t>
            </a:r>
            <a:r>
              <a:rPr lang="sv" sz="2400" err="1">
                <a:solidFill>
                  <a:schemeClr val="dk1"/>
                </a:solidFill>
                <a:latin typeface="Calibri"/>
                <a:ea typeface="Ubuntu"/>
                <a:cs typeface="Calibri"/>
              </a:rPr>
              <a:t>with</a:t>
            </a:r>
            <a:r>
              <a:rPr lang="sv" sz="2400" dirty="0">
                <a:solidFill>
                  <a:schemeClr val="dk1"/>
                </a:solidFill>
                <a:latin typeface="Calibri"/>
                <a:ea typeface="Ubuntu"/>
                <a:cs typeface="Calibri"/>
              </a:rPr>
              <a:t> the system. </a:t>
            </a:r>
            <a:endParaRPr lang="sv" sz="2400" dirty="0">
              <a:solidFill>
                <a:schemeClr val="dk1"/>
              </a:solidFill>
              <a:latin typeface="Calibri" panose="020F0502020204030204" pitchFamily="34" charset="0"/>
              <a:ea typeface="Ubuntu"/>
              <a:cs typeface="Calibri" panose="020F0502020204030204" pitchFamily="34" charset="0"/>
            </a:endParaRPr>
          </a:p>
          <a:p>
            <a:endParaRPr lang="sv" sz="2400" dirty="0">
              <a:solidFill>
                <a:schemeClr val="dk1"/>
              </a:solidFill>
              <a:latin typeface="Calibri"/>
              <a:ea typeface="Ubuntu"/>
              <a:cs typeface="Calibri"/>
            </a:endParaRPr>
          </a:p>
          <a:p>
            <a:r>
              <a:rPr lang="sv" sz="2400" b="1" dirty="0" err="1">
                <a:solidFill>
                  <a:schemeClr val="dk1"/>
                </a:solidFill>
                <a:latin typeface="Calibri"/>
                <a:ea typeface="Ubuntu"/>
                <a:cs typeface="Calibri"/>
              </a:rPr>
              <a:t>Indirect</a:t>
            </a:r>
            <a:r>
              <a:rPr lang="sv" sz="2400" b="1" dirty="0">
                <a:solidFill>
                  <a:schemeClr val="dk1"/>
                </a:solidFill>
                <a:latin typeface="Calibri"/>
                <a:ea typeface="Ubuntu"/>
                <a:cs typeface="Calibri"/>
              </a:rPr>
              <a:t> </a:t>
            </a:r>
            <a:r>
              <a:rPr lang="sv" sz="2400" b="1" dirty="0" err="1">
                <a:solidFill>
                  <a:schemeClr val="dk1"/>
                </a:solidFill>
                <a:latin typeface="Calibri"/>
                <a:ea typeface="Ubuntu"/>
                <a:cs typeface="Calibri"/>
              </a:rPr>
              <a:t>stakeholders</a:t>
            </a:r>
            <a:r>
              <a:rPr lang="sv" sz="2400" dirty="0">
                <a:solidFill>
                  <a:schemeClr val="dk1"/>
                </a:solidFill>
                <a:latin typeface="Calibri"/>
                <a:ea typeface="Ubuntu"/>
                <a:cs typeface="Calibri"/>
              </a:rPr>
              <a:t> </a:t>
            </a:r>
            <a:r>
              <a:rPr lang="sv" sz="2400" dirty="0" err="1">
                <a:solidFill>
                  <a:schemeClr val="dk1"/>
                </a:solidFill>
                <a:latin typeface="Calibri"/>
                <a:ea typeface="Ubuntu"/>
                <a:cs typeface="Calibri"/>
              </a:rPr>
              <a:t>are</a:t>
            </a:r>
            <a:r>
              <a:rPr lang="sv" sz="2400" dirty="0">
                <a:solidFill>
                  <a:schemeClr val="dk1"/>
                </a:solidFill>
                <a:latin typeface="Calibri"/>
                <a:ea typeface="Ubuntu"/>
                <a:cs typeface="Calibri"/>
              </a:rPr>
              <a:t> </a:t>
            </a:r>
            <a:r>
              <a:rPr lang="sv" sz="2400" dirty="0" err="1">
                <a:solidFill>
                  <a:schemeClr val="dk1"/>
                </a:solidFill>
                <a:latin typeface="Calibri"/>
                <a:ea typeface="Ubuntu"/>
                <a:cs typeface="Calibri"/>
              </a:rPr>
              <a:t>thoses</a:t>
            </a:r>
            <a:r>
              <a:rPr lang="sv" sz="2400" dirty="0">
                <a:solidFill>
                  <a:schemeClr val="dk1"/>
                </a:solidFill>
                <a:latin typeface="Calibri"/>
                <a:ea typeface="Ubuntu"/>
                <a:cs typeface="Calibri"/>
              </a:rPr>
              <a:t> </a:t>
            </a:r>
            <a:r>
              <a:rPr lang="sv" sz="2400" dirty="0" err="1">
                <a:solidFill>
                  <a:schemeClr val="dk1"/>
                </a:solidFill>
                <a:latin typeface="Calibri"/>
                <a:ea typeface="Ubuntu"/>
                <a:cs typeface="Calibri"/>
              </a:rPr>
              <a:t>who</a:t>
            </a:r>
            <a:r>
              <a:rPr lang="sv" sz="2400" dirty="0">
                <a:solidFill>
                  <a:schemeClr val="dk1"/>
                </a:solidFill>
                <a:latin typeface="Calibri"/>
                <a:ea typeface="Ubuntu"/>
                <a:cs typeface="Calibri"/>
              </a:rPr>
              <a:t>,  </a:t>
            </a:r>
            <a:r>
              <a:rPr lang="sv" sz="2400" dirty="0" err="1">
                <a:solidFill>
                  <a:schemeClr val="dk1"/>
                </a:solidFill>
                <a:latin typeface="Calibri"/>
                <a:ea typeface="Ubuntu"/>
                <a:cs typeface="Calibri"/>
              </a:rPr>
              <a:t>although</a:t>
            </a:r>
            <a:r>
              <a:rPr lang="sv" sz="2400" dirty="0">
                <a:solidFill>
                  <a:schemeClr val="dk1"/>
                </a:solidFill>
                <a:latin typeface="Calibri"/>
                <a:ea typeface="Ubuntu"/>
                <a:cs typeface="Calibri"/>
              </a:rPr>
              <a:t> </a:t>
            </a:r>
            <a:r>
              <a:rPr lang="sv" sz="2400" dirty="0" err="1">
                <a:solidFill>
                  <a:schemeClr val="dk1"/>
                </a:solidFill>
                <a:latin typeface="Calibri"/>
                <a:ea typeface="Ubuntu"/>
                <a:cs typeface="Calibri"/>
              </a:rPr>
              <a:t>they</a:t>
            </a:r>
            <a:r>
              <a:rPr lang="sv" sz="2400" dirty="0">
                <a:solidFill>
                  <a:schemeClr val="dk1"/>
                </a:solidFill>
                <a:latin typeface="Calibri"/>
                <a:ea typeface="Ubuntu"/>
                <a:cs typeface="Calibri"/>
              </a:rPr>
              <a:t> never </a:t>
            </a:r>
            <a:r>
              <a:rPr lang="sv" sz="2400" dirty="0" err="1">
                <a:solidFill>
                  <a:schemeClr val="dk1"/>
                </a:solidFill>
                <a:latin typeface="Calibri"/>
                <a:ea typeface="Ubuntu"/>
                <a:cs typeface="Calibri"/>
              </a:rPr>
              <a:t>interact</a:t>
            </a:r>
            <a:r>
              <a:rPr lang="sv" sz="2400" dirty="0">
                <a:solidFill>
                  <a:schemeClr val="dk1"/>
                </a:solidFill>
                <a:latin typeface="Calibri"/>
                <a:ea typeface="Ubuntu"/>
                <a:cs typeface="Calibri"/>
              </a:rPr>
              <a:t> </a:t>
            </a:r>
            <a:r>
              <a:rPr lang="sv" sz="2400" dirty="0" err="1">
                <a:solidFill>
                  <a:schemeClr val="dk1"/>
                </a:solidFill>
                <a:latin typeface="Calibri"/>
                <a:ea typeface="Ubuntu"/>
                <a:cs typeface="Calibri"/>
              </a:rPr>
              <a:t>with</a:t>
            </a:r>
            <a:r>
              <a:rPr lang="sv" sz="2400" dirty="0">
                <a:solidFill>
                  <a:schemeClr val="dk1"/>
                </a:solidFill>
                <a:latin typeface="Calibri"/>
                <a:ea typeface="Ubuntu"/>
                <a:cs typeface="Calibri"/>
              </a:rPr>
              <a:t> the systems, nevertheless </a:t>
            </a:r>
            <a:r>
              <a:rPr lang="sv" sz="2400" dirty="0" err="1">
                <a:solidFill>
                  <a:schemeClr val="dk1"/>
                </a:solidFill>
                <a:latin typeface="Calibri"/>
                <a:ea typeface="Ubuntu"/>
                <a:cs typeface="Calibri"/>
              </a:rPr>
              <a:t>are</a:t>
            </a:r>
            <a:r>
              <a:rPr lang="sv" sz="2400" dirty="0">
                <a:solidFill>
                  <a:schemeClr val="dk1"/>
                </a:solidFill>
                <a:latin typeface="Calibri"/>
                <a:ea typeface="Ubuntu"/>
                <a:cs typeface="Calibri"/>
              </a:rPr>
              <a:t> </a:t>
            </a:r>
            <a:r>
              <a:rPr lang="sv" sz="2400" dirty="0" err="1">
                <a:solidFill>
                  <a:schemeClr val="dk1"/>
                </a:solidFill>
                <a:latin typeface="Calibri"/>
                <a:ea typeface="Ubuntu"/>
                <a:cs typeface="Calibri"/>
              </a:rPr>
              <a:t>affected</a:t>
            </a:r>
            <a:r>
              <a:rPr lang="sv" sz="2400" dirty="0">
                <a:solidFill>
                  <a:schemeClr val="dk1"/>
                </a:solidFill>
                <a:latin typeface="Calibri"/>
                <a:ea typeface="Ubuntu"/>
                <a:cs typeface="Calibri"/>
              </a:rPr>
              <a:t> by the system. </a:t>
            </a:r>
            <a:endParaRPr lang="sv" sz="2400" dirty="0">
              <a:solidFill>
                <a:schemeClr val="dk1"/>
              </a:solidFill>
              <a:latin typeface="Calibri" panose="020F0502020204030204" pitchFamily="34" charset="0"/>
              <a:ea typeface="Ubuntu"/>
              <a:cs typeface="Calibri" panose="020F0502020204030204" pitchFamily="34" charset="0"/>
            </a:endParaRPr>
          </a:p>
          <a:p>
            <a:r>
              <a:rPr lang="sv" sz="2400" dirty="0">
                <a:solidFill>
                  <a:schemeClr val="dk1"/>
                </a:solidFill>
                <a:latin typeface="Calibri"/>
                <a:ea typeface="Ubuntu"/>
                <a:cs typeface="Calibri"/>
              </a:rPr>
              <a:t>               </a:t>
            </a:r>
            <a:endParaRPr lang="sv" sz="2400" dirty="0">
              <a:solidFill>
                <a:schemeClr val="dk1"/>
              </a:solidFill>
              <a:latin typeface="Calibri" panose="020F0502020204030204" pitchFamily="34" charset="0"/>
              <a:ea typeface="Ubuntu"/>
              <a:cs typeface="Calibri" panose="020F0502020204030204" pitchFamily="34" charset="0"/>
            </a:endParaRPr>
          </a:p>
          <a:p>
            <a:endParaRPr lang="sv" sz="2400" dirty="0">
              <a:solidFill>
                <a:schemeClr val="dk1"/>
              </a:solidFill>
              <a:latin typeface="Calibri" panose="020F0502020204030204" pitchFamily="34" charset="0"/>
              <a:cs typeface="Calibri" panose="020F0502020204030204" pitchFamily="34" charset="0"/>
            </a:endParaRPr>
          </a:p>
          <a:p>
            <a:r>
              <a:rPr lang="sv" sz="1800" dirty="0">
                <a:solidFill>
                  <a:schemeClr val="dk1"/>
                </a:solidFill>
                <a:latin typeface="Calibri"/>
              </a:rPr>
              <a:t>Friedman, B., &amp; Hendry, D. G. (2019). </a:t>
            </a:r>
            <a:r>
              <a:rPr lang="sv" sz="1800" i="1" dirty="0">
                <a:solidFill>
                  <a:schemeClr val="dk1"/>
                </a:solidFill>
                <a:latin typeface="Calibri"/>
              </a:rPr>
              <a:t>Value sensitive design: shaping technology with moral imagination. </a:t>
            </a:r>
            <a:r>
              <a:rPr lang="sv" sz="1800" dirty="0">
                <a:solidFill>
                  <a:schemeClr val="dk1"/>
                </a:solidFill>
                <a:latin typeface="Calibri"/>
              </a:rPr>
              <a:t>MIT Press.</a:t>
            </a:r>
          </a:p>
        </p:txBody>
      </p:sp>
      <p:pic>
        <p:nvPicPr>
          <p:cNvPr id="4" name="Bildobjekt 3" descr="En bild som visar Färggrann, konst, siluett&#10;&#10;Automatiskt genererad beskrivning">
            <a:extLst>
              <a:ext uri="{FF2B5EF4-FFF2-40B4-BE49-F238E27FC236}">
                <a16:creationId xmlns:a16="http://schemas.microsoft.com/office/drawing/2014/main" id="{6F999586-DC75-3793-DA62-53EF019035B5}"/>
              </a:ext>
            </a:extLst>
          </p:cNvPr>
          <p:cNvPicPr>
            <a:picLocks noChangeAspect="1"/>
          </p:cNvPicPr>
          <p:nvPr/>
        </p:nvPicPr>
        <p:blipFill>
          <a:blip r:embed="rId3"/>
          <a:stretch>
            <a:fillRect/>
          </a:stretch>
        </p:blipFill>
        <p:spPr>
          <a:xfrm>
            <a:off x="10461405" y="119793"/>
            <a:ext cx="1514475" cy="4000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50" name="Google Shape;150;p24"/>
          <p:cNvSpPr txBox="1"/>
          <p:nvPr/>
        </p:nvSpPr>
        <p:spPr>
          <a:xfrm>
            <a:off x="365033" y="654550"/>
            <a:ext cx="11456333" cy="6494055"/>
          </a:xfrm>
          <a:prstGeom prst="rect">
            <a:avLst/>
          </a:prstGeom>
          <a:noFill/>
          <a:ln>
            <a:noFill/>
          </a:ln>
        </p:spPr>
        <p:txBody>
          <a:bodyPr spcFirstLastPara="1" wrap="square" lIns="91425" tIns="91425" rIns="91425" bIns="91425" anchor="t" anchorCtr="0">
            <a:spAutoFit/>
          </a:bodyPr>
          <a:lstStyle/>
          <a:p>
            <a:pPr marL="457200" indent="-228600"/>
            <a:r>
              <a:rPr lang="sv" sz="3600" dirty="0" err="1">
                <a:solidFill>
                  <a:schemeClr val="dk1"/>
                </a:solidFill>
                <a:latin typeface="Calibri"/>
                <a:ea typeface="Calibri"/>
                <a:cs typeface="Calibri"/>
              </a:rPr>
              <a:t>Direct</a:t>
            </a:r>
            <a:r>
              <a:rPr lang="sv" sz="3600" dirty="0">
                <a:solidFill>
                  <a:schemeClr val="dk1"/>
                </a:solidFill>
                <a:latin typeface="Calibri"/>
                <a:ea typeface="Calibri"/>
                <a:cs typeface="Calibri"/>
              </a:rPr>
              <a:t> and </a:t>
            </a:r>
            <a:r>
              <a:rPr lang="sv" sz="3600" dirty="0" err="1">
                <a:solidFill>
                  <a:schemeClr val="dk1"/>
                </a:solidFill>
                <a:latin typeface="Calibri"/>
                <a:ea typeface="Calibri"/>
                <a:cs typeface="Calibri"/>
              </a:rPr>
              <a:t>indirect</a:t>
            </a:r>
            <a:r>
              <a:rPr lang="sv" sz="3600" dirty="0">
                <a:solidFill>
                  <a:schemeClr val="dk1"/>
                </a:solidFill>
                <a:latin typeface="Calibri"/>
                <a:ea typeface="Calibri"/>
                <a:cs typeface="Calibri"/>
              </a:rPr>
              <a:t> </a:t>
            </a:r>
            <a:r>
              <a:rPr lang="sv" sz="3600" dirty="0" err="1">
                <a:solidFill>
                  <a:schemeClr val="dk1"/>
                </a:solidFill>
                <a:latin typeface="Calibri"/>
                <a:ea typeface="Calibri"/>
                <a:cs typeface="Calibri"/>
              </a:rPr>
              <a:t>stakeholders</a:t>
            </a:r>
            <a:r>
              <a:rPr lang="sv" sz="3600" dirty="0">
                <a:solidFill>
                  <a:schemeClr val="dk1"/>
                </a:solidFill>
                <a:latin typeface="Calibri"/>
                <a:ea typeface="Calibri"/>
                <a:cs typeface="Calibri"/>
              </a:rPr>
              <a:t> </a:t>
            </a:r>
            <a:r>
              <a:rPr lang="sv" sz="3600" dirty="0" err="1">
                <a:solidFill>
                  <a:schemeClr val="dk1"/>
                </a:solidFill>
                <a:latin typeface="Calibri"/>
                <a:ea typeface="Calibri"/>
                <a:cs typeface="Calibri"/>
              </a:rPr>
              <a:t>of</a:t>
            </a:r>
            <a:r>
              <a:rPr lang="sv" sz="3600" dirty="0">
                <a:solidFill>
                  <a:schemeClr val="dk1"/>
                </a:solidFill>
                <a:latin typeface="Calibri"/>
                <a:ea typeface="Calibri"/>
                <a:cs typeface="Calibri"/>
              </a:rPr>
              <a:t> design</a:t>
            </a:r>
            <a:endParaRPr lang="sv-SE" dirty="0">
              <a:solidFill>
                <a:schemeClr val="dk1"/>
              </a:solidFill>
            </a:endParaRPr>
          </a:p>
          <a:p>
            <a:pPr marL="457200" indent="-228600"/>
            <a:endParaRPr lang="en-US" sz="1200" dirty="0">
              <a:solidFill>
                <a:srgbClr val="444444"/>
              </a:solidFill>
              <a:latin typeface="Calibri"/>
              <a:ea typeface="Calibri"/>
              <a:cs typeface="Calibri"/>
            </a:endParaRPr>
          </a:p>
          <a:p>
            <a:pPr marL="228600"/>
            <a:endParaRPr lang="en-GB" sz="1800" dirty="0">
              <a:solidFill>
                <a:schemeClr val="dk1"/>
              </a:solidFill>
              <a:latin typeface="Calibri"/>
              <a:ea typeface="Calibri"/>
              <a:cs typeface="Calibri"/>
            </a:endParaRPr>
          </a:p>
          <a:p>
            <a:pPr marL="228600"/>
            <a:r>
              <a:rPr lang="en-GB" sz="1800" b="1" dirty="0">
                <a:solidFill>
                  <a:schemeClr val="dk1"/>
                </a:solidFill>
                <a:latin typeface="Calibri"/>
                <a:ea typeface="Calibri"/>
                <a:cs typeface="Calibri"/>
              </a:rPr>
              <a:t>Direct stakeholder:</a:t>
            </a:r>
            <a:r>
              <a:rPr lang="en-GB" sz="1800" dirty="0">
                <a:solidFill>
                  <a:schemeClr val="dk1"/>
                </a:solidFill>
                <a:latin typeface="Calibri"/>
                <a:ea typeface="Calibri"/>
                <a:cs typeface="Calibri"/>
              </a:rPr>
              <a:t> those who directly interact with the design (e-g., someone using a phone) </a:t>
            </a:r>
            <a:endParaRPr lang="en-US" sz="1800" dirty="0">
              <a:solidFill>
                <a:schemeClr val="dk1"/>
              </a:solidFill>
              <a:latin typeface="Calibri"/>
              <a:ea typeface="Calibri"/>
              <a:cs typeface="Calibri"/>
            </a:endParaRPr>
          </a:p>
          <a:p>
            <a:pPr marL="228600"/>
            <a:r>
              <a:rPr lang="en-GB" sz="1800" b="1" dirty="0">
                <a:solidFill>
                  <a:schemeClr val="dk1"/>
                </a:solidFill>
                <a:latin typeface="Calibri"/>
                <a:ea typeface="Calibri"/>
                <a:cs typeface="Calibri"/>
              </a:rPr>
              <a:t>Indirect stakeholders:</a:t>
            </a:r>
            <a:r>
              <a:rPr lang="en-GB" sz="1800" dirty="0">
                <a:solidFill>
                  <a:schemeClr val="dk1"/>
                </a:solidFill>
                <a:latin typeface="Calibri"/>
                <a:ea typeface="Calibri"/>
                <a:cs typeface="Calibri"/>
              </a:rPr>
              <a:t> those who may be affected by a design, but without directly using it (e.g., listening to someone talking on the mobile phone). </a:t>
            </a:r>
            <a:endParaRPr lang="en-US" sz="1800" dirty="0">
              <a:solidFill>
                <a:schemeClr val="dk1"/>
              </a:solidFill>
              <a:latin typeface="Calibri"/>
              <a:ea typeface="Calibri"/>
              <a:cs typeface="Calibri"/>
            </a:endParaRPr>
          </a:p>
          <a:p>
            <a:pPr marL="457200" indent="-228600"/>
            <a:endParaRPr lang="en-US" sz="1800" dirty="0">
              <a:solidFill>
                <a:srgbClr val="444444"/>
              </a:solidFill>
              <a:latin typeface="Calibri"/>
              <a:ea typeface="Calibri"/>
              <a:cs typeface="Calibri"/>
            </a:endParaRPr>
          </a:p>
          <a:p>
            <a:pPr marL="514350" indent="-285750">
              <a:buChar char="•"/>
            </a:pPr>
            <a:r>
              <a:rPr lang="en-GB" sz="1800" dirty="0">
                <a:solidFill>
                  <a:schemeClr val="dk1"/>
                </a:solidFill>
                <a:latin typeface="Calibri"/>
                <a:ea typeface="Calibri"/>
                <a:cs typeface="Calibri"/>
              </a:rPr>
              <a:t>Stakeholders can be humans or more-than-humans: individuals, groups, neighbourhoods, communities, organizations, institutions, societies, past and future generations, animals, nature, fungi, bacteria etc. </a:t>
            </a:r>
            <a:br>
              <a:rPr lang="en-GB" sz="1800" dirty="0">
                <a:solidFill>
                  <a:schemeClr val="dk1"/>
                </a:solidFill>
                <a:latin typeface="Calibri"/>
                <a:ea typeface="Calibri"/>
                <a:cs typeface="Calibri"/>
              </a:rPr>
            </a:br>
            <a:endParaRPr lang="en-US" sz="1800">
              <a:solidFill>
                <a:schemeClr val="dk1"/>
              </a:solidFill>
              <a:latin typeface="Calibri"/>
              <a:ea typeface="Calibri"/>
              <a:cs typeface="Calibri"/>
            </a:endParaRPr>
          </a:p>
          <a:p>
            <a:pPr marL="514350" indent="-285750">
              <a:buChar char="•"/>
            </a:pPr>
            <a:r>
              <a:rPr lang="en-GB" sz="1800" dirty="0">
                <a:solidFill>
                  <a:schemeClr val="dk1"/>
                </a:solidFill>
                <a:latin typeface="Calibri"/>
                <a:ea typeface="Calibri"/>
                <a:cs typeface="Calibri"/>
              </a:rPr>
              <a:t>Stakeholders are defined by and understood in relation to their interaction with the design – that is, stakeholders are considered by their roles, rather than as a “being/entity”. </a:t>
            </a:r>
            <a:endParaRPr lang="en-US" sz="1800" dirty="0">
              <a:solidFill>
                <a:schemeClr val="dk1"/>
              </a:solidFill>
              <a:latin typeface="Calibri"/>
              <a:ea typeface="Calibri"/>
              <a:cs typeface="Calibri"/>
            </a:endParaRPr>
          </a:p>
          <a:p>
            <a:pPr marL="514350" indent="-285750">
              <a:buChar char="•"/>
            </a:pPr>
            <a:endParaRPr lang="en-GB" sz="1800" dirty="0">
              <a:solidFill>
                <a:schemeClr val="dk1"/>
              </a:solidFill>
              <a:latin typeface="Calibri"/>
              <a:ea typeface="Calibri"/>
              <a:cs typeface="Calibri"/>
            </a:endParaRPr>
          </a:p>
          <a:p>
            <a:pPr marL="514350" indent="-285750">
              <a:buChar char="•"/>
            </a:pPr>
            <a:r>
              <a:rPr lang="en-GB" sz="1800" dirty="0">
                <a:solidFill>
                  <a:schemeClr val="dk1"/>
                </a:solidFill>
                <a:latin typeface="Calibri"/>
                <a:ea typeface="Calibri"/>
                <a:cs typeface="Calibri"/>
              </a:rPr>
              <a:t>The same stakeholder can have multiple roles in different situations. </a:t>
            </a:r>
            <a:endParaRPr lang="en-US" sz="1800" dirty="0">
              <a:solidFill>
                <a:schemeClr val="dk1"/>
              </a:solidFill>
              <a:latin typeface="Calibri"/>
              <a:ea typeface="Calibri"/>
              <a:cs typeface="Calibri"/>
            </a:endParaRPr>
          </a:p>
          <a:p>
            <a:pPr marL="971550" lvl="1" indent="-285750">
              <a:buFont typeface="Courier New"/>
              <a:buChar char="o"/>
            </a:pPr>
            <a:r>
              <a:rPr lang="en-GB" sz="1800" dirty="0">
                <a:solidFill>
                  <a:schemeClr val="dk1"/>
                </a:solidFill>
                <a:latin typeface="Calibri"/>
                <a:ea typeface="Calibri"/>
                <a:cs typeface="Calibri"/>
              </a:rPr>
              <a:t>For example, in one situation a stakeholder is a user that peak on a mobile phone, and at another situation be a bystander to the same technology, for example, sitting next to someone speaking on a mobile phone.  </a:t>
            </a:r>
            <a:endParaRPr lang="en-US" sz="1800" dirty="0">
              <a:solidFill>
                <a:schemeClr val="dk1"/>
              </a:solidFill>
              <a:latin typeface="Calibri"/>
              <a:ea typeface="Calibri"/>
              <a:cs typeface="Calibri"/>
            </a:endParaRPr>
          </a:p>
          <a:p>
            <a:pPr marL="971550" lvl="1" indent="-285750">
              <a:buFont typeface="Courier New"/>
              <a:buChar char="o"/>
            </a:pPr>
            <a:r>
              <a:rPr lang="en-GB" sz="1800" dirty="0">
                <a:solidFill>
                  <a:schemeClr val="dk1"/>
                </a:solidFill>
                <a:latin typeface="Calibri"/>
                <a:ea typeface="Calibri"/>
                <a:cs typeface="Calibri"/>
              </a:rPr>
              <a:t>They are affected by the same technology, the mobile phone, but in different ways depending upon their roles (an active user, or as a bystander). </a:t>
            </a:r>
            <a:endParaRPr lang="en-US" sz="1800">
              <a:solidFill>
                <a:schemeClr val="dk1"/>
              </a:solidFill>
              <a:latin typeface="Calibri"/>
              <a:ea typeface="Calibri"/>
              <a:cs typeface="Calibri"/>
            </a:endParaRPr>
          </a:p>
          <a:p>
            <a:pPr marL="971550" lvl="1" indent="-285750">
              <a:buFont typeface="Courier New"/>
              <a:buChar char="o"/>
            </a:pPr>
            <a:r>
              <a:rPr lang="en-GB" sz="1800" dirty="0">
                <a:solidFill>
                  <a:schemeClr val="dk1"/>
                </a:solidFill>
                <a:latin typeface="Calibri"/>
                <a:ea typeface="Calibri"/>
                <a:cs typeface="Calibri"/>
              </a:rPr>
              <a:t>The active user is a </a:t>
            </a:r>
            <a:r>
              <a:rPr lang="en-GB" sz="1800" b="1" dirty="0">
                <a:solidFill>
                  <a:schemeClr val="dk1"/>
                </a:solidFill>
                <a:latin typeface="Calibri"/>
                <a:ea typeface="Calibri"/>
                <a:cs typeface="Calibri"/>
              </a:rPr>
              <a:t>direct stakeholder </a:t>
            </a:r>
            <a:r>
              <a:rPr lang="en-GB" sz="1800" dirty="0">
                <a:solidFill>
                  <a:schemeClr val="dk1"/>
                </a:solidFill>
                <a:latin typeface="Calibri"/>
                <a:ea typeface="Calibri"/>
                <a:cs typeface="Calibri"/>
              </a:rPr>
              <a:t>of the design – and the bystander is an </a:t>
            </a:r>
            <a:r>
              <a:rPr lang="en-GB" sz="1800" b="1" dirty="0">
                <a:solidFill>
                  <a:schemeClr val="dk1"/>
                </a:solidFill>
                <a:latin typeface="Calibri"/>
                <a:ea typeface="Calibri"/>
                <a:cs typeface="Calibri"/>
              </a:rPr>
              <a:t>indirect stakeholder</a:t>
            </a:r>
            <a:r>
              <a:rPr lang="en-GB" sz="1800" dirty="0">
                <a:solidFill>
                  <a:schemeClr val="dk1"/>
                </a:solidFill>
                <a:latin typeface="Calibri"/>
                <a:ea typeface="Calibri"/>
                <a:cs typeface="Calibri"/>
              </a:rPr>
              <a:t>.  </a:t>
            </a:r>
            <a:endParaRPr lang="en-US" sz="1800" dirty="0">
              <a:solidFill>
                <a:schemeClr val="dk1"/>
              </a:solidFill>
              <a:latin typeface="Calibri"/>
              <a:ea typeface="Calibri"/>
              <a:cs typeface="Calibri"/>
            </a:endParaRPr>
          </a:p>
          <a:p>
            <a:pPr marL="457200" indent="-228600"/>
            <a:endParaRPr lang="en-GB" sz="1800" dirty="0">
              <a:solidFill>
                <a:srgbClr val="444444"/>
              </a:solidFill>
              <a:latin typeface="Calibri"/>
              <a:ea typeface="Calibri"/>
              <a:cs typeface="Calibri"/>
            </a:endParaRPr>
          </a:p>
          <a:p>
            <a:pPr marL="457200" indent="-228600"/>
            <a:endParaRPr lang="en-US" sz="1800" dirty="0">
              <a:solidFill>
                <a:srgbClr val="444444"/>
              </a:solidFill>
              <a:ea typeface="Calibri"/>
            </a:endParaRPr>
          </a:p>
          <a:p>
            <a:endParaRPr lang="sv" sz="2000" dirty="0">
              <a:latin typeface="Calibri"/>
              <a:cs typeface="Calibri"/>
            </a:endParaRPr>
          </a:p>
        </p:txBody>
      </p:sp>
      <p:pic>
        <p:nvPicPr>
          <p:cNvPr id="4" name="Bildobjekt 3" descr="En bild som visar Färggrann, konst, siluett&#10;&#10;Automatiskt genererad beskrivning">
            <a:extLst>
              <a:ext uri="{FF2B5EF4-FFF2-40B4-BE49-F238E27FC236}">
                <a16:creationId xmlns:a16="http://schemas.microsoft.com/office/drawing/2014/main" id="{6F999586-DC75-3793-DA62-53EF019035B5}"/>
              </a:ext>
            </a:extLst>
          </p:cNvPr>
          <p:cNvPicPr>
            <a:picLocks noChangeAspect="1"/>
          </p:cNvPicPr>
          <p:nvPr/>
        </p:nvPicPr>
        <p:blipFill>
          <a:blip r:embed="rId3"/>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12693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p23"/>
          <p:cNvSpPr txBox="1"/>
          <p:nvPr/>
        </p:nvSpPr>
        <p:spPr>
          <a:xfrm>
            <a:off x="911318" y="1288182"/>
            <a:ext cx="10315576" cy="5539948"/>
          </a:xfrm>
          <a:prstGeom prst="rect">
            <a:avLst/>
          </a:prstGeom>
          <a:noFill/>
          <a:ln>
            <a:noFill/>
          </a:ln>
        </p:spPr>
        <p:txBody>
          <a:bodyPr spcFirstLastPara="1" wrap="square" lIns="91425" tIns="91425" rIns="91425" bIns="91425" anchor="t" anchorCtr="0">
            <a:spAutoFit/>
          </a:bodyPr>
          <a:lstStyle/>
          <a:p>
            <a:r>
              <a:rPr lang="en-GB" sz="2400" dirty="0">
                <a:solidFill>
                  <a:schemeClr val="tx1"/>
                </a:solidFill>
                <a:latin typeface="Calibri"/>
                <a:ea typeface="Calibri"/>
                <a:cs typeface="Calibri"/>
                <a:sym typeface="Ubuntu"/>
              </a:rPr>
              <a:t>If we look upon </a:t>
            </a:r>
            <a:r>
              <a:rPr lang="en-GB" sz="2400" b="1" dirty="0">
                <a:solidFill>
                  <a:schemeClr val="tx1"/>
                </a:solidFill>
                <a:latin typeface="Calibri"/>
                <a:ea typeface="Calibri"/>
                <a:cs typeface="Calibri"/>
                <a:sym typeface="Ubuntu"/>
              </a:rPr>
              <a:t>humans as intimately entangled with the world </a:t>
            </a:r>
            <a:r>
              <a:rPr lang="en-GB" sz="2400" dirty="0">
                <a:solidFill>
                  <a:schemeClr val="tx1"/>
                </a:solidFill>
                <a:latin typeface="Calibri"/>
                <a:ea typeface="Calibri"/>
                <a:cs typeface="Calibri"/>
                <a:sym typeface="Ubuntu"/>
              </a:rPr>
              <a:t>and all the more-than-human actors they we are interconnected with and interdepended by: </a:t>
            </a:r>
            <a:endParaRPr lang="sv-SE" sz="2400" dirty="0">
              <a:solidFill>
                <a:schemeClr val="tx1"/>
              </a:solidFill>
            </a:endParaRPr>
          </a:p>
          <a:p>
            <a:endParaRPr lang="sv" sz="2400" b="1" dirty="0">
              <a:solidFill>
                <a:schemeClr val="tx1"/>
              </a:solidFill>
              <a:latin typeface="Calibri" panose="020F0502020204030204" pitchFamily="34" charset="0"/>
              <a:ea typeface="Ubuntu"/>
              <a:cs typeface="Calibri" panose="020F0502020204030204" pitchFamily="34" charset="0"/>
            </a:endParaRPr>
          </a:p>
          <a:p>
            <a:r>
              <a:rPr lang="sv" sz="2800" b="1" dirty="0">
                <a:solidFill>
                  <a:schemeClr val="tx1"/>
                </a:solidFill>
                <a:latin typeface="Calibri"/>
                <a:ea typeface="Ubuntu"/>
                <a:cs typeface="Calibri"/>
                <a:sym typeface="Ubuntu"/>
              </a:rPr>
              <a:t>Who</a:t>
            </a:r>
            <a:r>
              <a:rPr lang="sv" sz="2800" dirty="0">
                <a:solidFill>
                  <a:schemeClr val="tx1"/>
                </a:solidFill>
                <a:latin typeface="Calibri"/>
                <a:ea typeface="Ubuntu"/>
                <a:cs typeface="Calibri"/>
                <a:sym typeface="Ubuntu"/>
              </a:rPr>
              <a:t> are we designing for?</a:t>
            </a:r>
            <a:br>
              <a:rPr lang="sv" sz="2800" dirty="0">
                <a:latin typeface="Calibri" panose="020F0502020204030204" pitchFamily="34" charset="0"/>
                <a:ea typeface="Ubuntu"/>
                <a:cs typeface="Calibri" panose="020F0502020204030204" pitchFamily="34" charset="0"/>
              </a:rPr>
            </a:br>
            <a:r>
              <a:rPr lang="sv" sz="2800" b="1" dirty="0">
                <a:solidFill>
                  <a:schemeClr val="tx1"/>
                </a:solidFill>
                <a:latin typeface="Calibri"/>
                <a:ea typeface="Ubuntu"/>
                <a:cs typeface="Calibri"/>
                <a:sym typeface="Ubuntu"/>
              </a:rPr>
              <a:t>Whose</a:t>
            </a:r>
            <a:r>
              <a:rPr lang="sv" sz="2800" dirty="0">
                <a:solidFill>
                  <a:schemeClr val="tx1"/>
                </a:solidFill>
                <a:latin typeface="Calibri"/>
                <a:ea typeface="Ubuntu"/>
                <a:cs typeface="Calibri"/>
                <a:sym typeface="Ubuntu"/>
              </a:rPr>
              <a:t> values and needs are to be taken into account?</a:t>
            </a:r>
            <a:endParaRPr lang="sv" sz="2800" dirty="0">
              <a:solidFill>
                <a:schemeClr val="tx1"/>
              </a:solidFill>
              <a:latin typeface="Calibri"/>
              <a:ea typeface="Ubuntu"/>
              <a:cs typeface="Calibri"/>
            </a:endParaRPr>
          </a:p>
          <a:p>
            <a:r>
              <a:rPr lang="en-US" sz="2800" b="1" dirty="0">
                <a:effectLst/>
                <a:latin typeface="Calibri"/>
                <a:ea typeface="Times New Roman" panose="02020603050405020304" pitchFamily="18" charset="0"/>
                <a:cs typeface="Calibri"/>
              </a:rPr>
              <a:t>Who/what</a:t>
            </a:r>
            <a:r>
              <a:rPr lang="en-US" sz="2800" dirty="0">
                <a:effectLst/>
                <a:latin typeface="Calibri"/>
                <a:ea typeface="Times New Roman" panose="02020603050405020304" pitchFamily="18" charset="0"/>
                <a:cs typeface="Calibri"/>
              </a:rPr>
              <a:t> else do you think would care about your design and why?</a:t>
            </a:r>
            <a:endParaRPr lang="sv-SE" sz="2800" dirty="0">
              <a:effectLst/>
              <a:latin typeface="Calibri"/>
              <a:ea typeface="Times New Roman" panose="02020603050405020304" pitchFamily="18" charset="0"/>
              <a:cs typeface="Calibri"/>
            </a:endParaRPr>
          </a:p>
          <a:p>
            <a:endParaRPr sz="2400" dirty="0">
              <a:solidFill>
                <a:schemeClr val="tx1"/>
              </a:solidFill>
              <a:latin typeface="Calibri" panose="020F0502020204030204" pitchFamily="34" charset="0"/>
              <a:ea typeface="Ubuntu"/>
              <a:cs typeface="Calibri" panose="020F0502020204030204" pitchFamily="34" charset="0"/>
            </a:endParaRPr>
          </a:p>
          <a:p>
            <a:pPr>
              <a:buClr>
                <a:schemeClr val="dk1"/>
              </a:buClr>
              <a:buSzPts val="1100"/>
            </a:pPr>
            <a:br>
              <a:rPr lang="sv" sz="2400" dirty="0">
                <a:latin typeface="Calibri" panose="020F0502020204030204" pitchFamily="34" charset="0"/>
                <a:ea typeface="Ubuntu"/>
                <a:cs typeface="Calibri" panose="020F0502020204030204" pitchFamily="34" charset="0"/>
              </a:rPr>
            </a:br>
            <a:r>
              <a:rPr lang="sv" sz="2400" dirty="0" err="1">
                <a:solidFill>
                  <a:schemeClr val="tx1"/>
                </a:solidFill>
                <a:latin typeface="Calibri"/>
                <a:ea typeface="Ubuntu"/>
                <a:cs typeface="Calibri"/>
                <a:sym typeface="Ubuntu"/>
              </a:rPr>
              <a:t>Question</a:t>
            </a:r>
            <a:r>
              <a:rPr lang="sv" sz="2400" dirty="0">
                <a:solidFill>
                  <a:schemeClr val="tx1"/>
                </a:solidFill>
                <a:latin typeface="Calibri"/>
                <a:ea typeface="Ubuntu"/>
                <a:cs typeface="Calibri"/>
                <a:sym typeface="Ubuntu"/>
              </a:rPr>
              <a:t> the </a:t>
            </a:r>
            <a:r>
              <a:rPr lang="sv" sz="2400" dirty="0" err="1">
                <a:solidFill>
                  <a:schemeClr val="tx1"/>
                </a:solidFill>
                <a:latin typeface="Calibri"/>
                <a:ea typeface="Ubuntu"/>
                <a:cs typeface="Calibri"/>
                <a:sym typeface="Ubuntu"/>
              </a:rPr>
              <a:t>notion</a:t>
            </a:r>
            <a:r>
              <a:rPr lang="sv" sz="2400" dirty="0">
                <a:solidFill>
                  <a:schemeClr val="tx1"/>
                </a:solidFill>
                <a:latin typeface="Calibri"/>
                <a:ea typeface="Ubuntu"/>
                <a:cs typeface="Calibri"/>
                <a:sym typeface="Ubuntu"/>
              </a:rPr>
              <a:t> </a:t>
            </a:r>
            <a:r>
              <a:rPr lang="sv" sz="2400" dirty="0" err="1">
                <a:solidFill>
                  <a:schemeClr val="tx1"/>
                </a:solidFill>
                <a:latin typeface="Calibri"/>
                <a:ea typeface="Ubuntu"/>
                <a:cs typeface="Calibri"/>
                <a:sym typeface="Ubuntu"/>
              </a:rPr>
              <a:t>of</a:t>
            </a:r>
            <a:r>
              <a:rPr lang="sv" sz="2400" dirty="0">
                <a:solidFill>
                  <a:schemeClr val="tx1"/>
                </a:solidFill>
                <a:latin typeface="Calibri"/>
                <a:ea typeface="Ubuntu"/>
                <a:cs typeface="Calibri"/>
                <a:sym typeface="Ubuntu"/>
              </a:rPr>
              <a:t> human-</a:t>
            </a:r>
            <a:r>
              <a:rPr lang="sv" sz="2400" dirty="0" err="1">
                <a:solidFill>
                  <a:schemeClr val="tx1"/>
                </a:solidFill>
                <a:latin typeface="Calibri"/>
                <a:ea typeface="Ubuntu"/>
                <a:cs typeface="Calibri"/>
                <a:sym typeface="Ubuntu"/>
              </a:rPr>
              <a:t>centredness</a:t>
            </a:r>
            <a:endParaRPr lang="sv" sz="2400">
              <a:solidFill>
                <a:schemeClr val="tx1"/>
              </a:solidFill>
              <a:latin typeface="Calibri"/>
              <a:ea typeface="Ubuntu"/>
              <a:cs typeface="Calibri"/>
            </a:endParaRPr>
          </a:p>
          <a:p>
            <a:pPr>
              <a:buSzPts val="1100"/>
            </a:pPr>
            <a:r>
              <a:rPr lang="sv" sz="2400" dirty="0">
                <a:solidFill>
                  <a:schemeClr val="tx1"/>
                </a:solidFill>
                <a:latin typeface="Calibri"/>
                <a:ea typeface="Ubuntu"/>
                <a:cs typeface="Calibri"/>
                <a:sym typeface="Ubuntu"/>
              </a:rPr>
              <a:t>             … to be human is to be </a:t>
            </a:r>
            <a:r>
              <a:rPr lang="sv" sz="2400" dirty="0" err="1">
                <a:solidFill>
                  <a:schemeClr val="tx1"/>
                </a:solidFill>
                <a:latin typeface="Calibri"/>
                <a:ea typeface="Ubuntu"/>
                <a:cs typeface="Calibri"/>
                <a:sym typeface="Ubuntu"/>
              </a:rPr>
              <a:t>more</a:t>
            </a:r>
            <a:r>
              <a:rPr lang="sv" sz="2400" dirty="0">
                <a:solidFill>
                  <a:schemeClr val="tx1"/>
                </a:solidFill>
                <a:latin typeface="Calibri"/>
                <a:ea typeface="Ubuntu"/>
                <a:cs typeface="Calibri"/>
                <a:sym typeface="Ubuntu"/>
              </a:rPr>
              <a:t>-</a:t>
            </a:r>
            <a:r>
              <a:rPr lang="sv" sz="2400" dirty="0" err="1">
                <a:solidFill>
                  <a:schemeClr val="tx1"/>
                </a:solidFill>
                <a:latin typeface="Calibri"/>
                <a:ea typeface="Ubuntu"/>
                <a:cs typeface="Calibri"/>
                <a:sym typeface="Ubuntu"/>
              </a:rPr>
              <a:t>than</a:t>
            </a:r>
            <a:r>
              <a:rPr lang="sv" sz="2400" dirty="0">
                <a:solidFill>
                  <a:schemeClr val="tx1"/>
                </a:solidFill>
                <a:latin typeface="Calibri"/>
                <a:ea typeface="Ubuntu"/>
                <a:cs typeface="Calibri"/>
                <a:sym typeface="Ubuntu"/>
              </a:rPr>
              <a:t>-human.</a:t>
            </a:r>
            <a:endParaRPr lang="sv" sz="2400" dirty="0">
              <a:solidFill>
                <a:schemeClr val="tx1"/>
              </a:solidFill>
              <a:latin typeface="Calibri"/>
              <a:ea typeface="Ubuntu"/>
              <a:cs typeface="Calibri"/>
            </a:endParaRPr>
          </a:p>
          <a:p>
            <a:endParaRPr lang="sv-SE" sz="1800" dirty="0">
              <a:solidFill>
                <a:schemeClr val="tx1"/>
              </a:solidFill>
              <a:latin typeface="Calibri" panose="020F0502020204030204" pitchFamily="34" charset="0"/>
              <a:ea typeface="Ubuntu"/>
              <a:cs typeface="Calibri" panose="020F0502020204030204" pitchFamily="34" charset="0"/>
            </a:endParaRPr>
          </a:p>
          <a:p>
            <a:endParaRPr sz="1800" dirty="0">
              <a:solidFill>
                <a:schemeClr val="tx1"/>
              </a:solidFill>
              <a:latin typeface="Calibri" panose="020F0502020204030204" pitchFamily="34" charset="0"/>
              <a:ea typeface="Ubuntu"/>
              <a:cs typeface="Calibri" panose="020F0502020204030204" pitchFamily="34" charset="0"/>
            </a:endParaRPr>
          </a:p>
          <a:p>
            <a:br>
              <a:rPr lang="sv" sz="1800" dirty="0">
                <a:latin typeface="Calibri" panose="020F0502020204030204" pitchFamily="34" charset="0"/>
                <a:ea typeface="Ubuntu"/>
                <a:cs typeface="Calibri" panose="020F0502020204030204" pitchFamily="34" charset="0"/>
              </a:rPr>
            </a:br>
            <a:endParaRPr sz="1800" dirty="0">
              <a:solidFill>
                <a:schemeClr val="tx1"/>
              </a:solidFill>
              <a:latin typeface="Calibri" panose="020F0502020204030204" pitchFamily="34" charset="0"/>
              <a:ea typeface="Ubuntu"/>
              <a:cs typeface="Calibri" panose="020F0502020204030204" pitchFamily="34" charset="0"/>
            </a:endParaRPr>
          </a:p>
        </p:txBody>
      </p:sp>
      <p:pic>
        <p:nvPicPr>
          <p:cNvPr id="4" name="Bildobjekt 3" descr="En bild som visar Färggrann, konst, siluett&#10;&#10;Automatiskt genererad beskrivning">
            <a:extLst>
              <a:ext uri="{FF2B5EF4-FFF2-40B4-BE49-F238E27FC236}">
                <a16:creationId xmlns:a16="http://schemas.microsoft.com/office/drawing/2014/main" id="{D7C9EDB2-9677-DAAA-CF35-C47AE4C67E2B}"/>
              </a:ext>
            </a:extLst>
          </p:cNvPr>
          <p:cNvPicPr>
            <a:picLocks noChangeAspect="1"/>
          </p:cNvPicPr>
          <p:nvPr/>
        </p:nvPicPr>
        <p:blipFill>
          <a:blip r:embed="rId3"/>
          <a:stretch>
            <a:fillRect/>
          </a:stretch>
        </p:blipFill>
        <p:spPr>
          <a:xfrm>
            <a:off x="10461405" y="119793"/>
            <a:ext cx="1514475" cy="4000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p23"/>
          <p:cNvSpPr txBox="1"/>
          <p:nvPr/>
        </p:nvSpPr>
        <p:spPr>
          <a:xfrm>
            <a:off x="472047" y="862358"/>
            <a:ext cx="10978963" cy="5724614"/>
          </a:xfrm>
          <a:prstGeom prst="rect">
            <a:avLst/>
          </a:prstGeom>
          <a:noFill/>
          <a:ln>
            <a:noFill/>
          </a:ln>
        </p:spPr>
        <p:txBody>
          <a:bodyPr spcFirstLastPara="1" wrap="square" lIns="91425" tIns="91425" rIns="91425" bIns="91425" anchor="t" anchorCtr="0">
            <a:spAutoFit/>
          </a:bodyPr>
          <a:lstStyle/>
          <a:p>
            <a:r>
              <a:rPr lang="sv" sz="2800" b="1" dirty="0">
                <a:solidFill>
                  <a:schemeClr val="tx1"/>
                </a:solidFill>
                <a:latin typeface="Calibri"/>
                <a:ea typeface="Ubuntu"/>
                <a:cs typeface="Calibri"/>
                <a:sym typeface="Ubuntu"/>
              </a:rPr>
              <a:t>Who</a:t>
            </a:r>
            <a:r>
              <a:rPr lang="sv" sz="2800" dirty="0">
                <a:solidFill>
                  <a:schemeClr val="tx1"/>
                </a:solidFill>
                <a:latin typeface="Calibri"/>
                <a:ea typeface="Ubuntu"/>
                <a:cs typeface="Calibri"/>
                <a:sym typeface="Ubuntu"/>
              </a:rPr>
              <a:t> are we designing for?</a:t>
            </a:r>
            <a:br>
              <a:rPr lang="sv" sz="2800" dirty="0">
                <a:latin typeface="Calibri" panose="020F0502020204030204" pitchFamily="34" charset="0"/>
                <a:ea typeface="Ubuntu"/>
                <a:cs typeface="Calibri" panose="020F0502020204030204" pitchFamily="34" charset="0"/>
              </a:rPr>
            </a:br>
            <a:r>
              <a:rPr lang="sv" sz="2800" b="1" dirty="0">
                <a:solidFill>
                  <a:schemeClr val="tx1"/>
                </a:solidFill>
                <a:latin typeface="Calibri"/>
                <a:ea typeface="Ubuntu"/>
                <a:cs typeface="Calibri"/>
                <a:sym typeface="Ubuntu"/>
              </a:rPr>
              <a:t>Whose</a:t>
            </a:r>
            <a:r>
              <a:rPr lang="sv" sz="2800" dirty="0">
                <a:solidFill>
                  <a:schemeClr val="tx1"/>
                </a:solidFill>
                <a:latin typeface="Calibri"/>
                <a:ea typeface="Ubuntu"/>
                <a:cs typeface="Calibri"/>
                <a:sym typeface="Ubuntu"/>
              </a:rPr>
              <a:t> values and needs are to be taken into account?</a:t>
            </a:r>
            <a:endParaRPr lang="sv-SE" sz="2800">
              <a:solidFill>
                <a:schemeClr val="tx1"/>
              </a:solidFill>
              <a:latin typeface="Calibri"/>
              <a:cs typeface="Calibri"/>
            </a:endParaRPr>
          </a:p>
          <a:p>
            <a:r>
              <a:rPr lang="en-US" sz="2800" b="1" dirty="0">
                <a:effectLst/>
                <a:latin typeface="Calibri"/>
                <a:ea typeface="Times New Roman" panose="02020603050405020304" pitchFamily="18" charset="0"/>
                <a:cs typeface="Calibri"/>
              </a:rPr>
              <a:t>Who/what</a:t>
            </a:r>
            <a:r>
              <a:rPr lang="en-US" sz="2800" dirty="0">
                <a:effectLst/>
                <a:latin typeface="Calibri"/>
                <a:ea typeface="Times New Roman" panose="02020603050405020304" pitchFamily="18" charset="0"/>
                <a:cs typeface="Calibri"/>
              </a:rPr>
              <a:t> else do you think would care about your design and why?</a:t>
            </a:r>
          </a:p>
          <a:p>
            <a:endParaRPr lang="en-GB" sz="2000" dirty="0">
              <a:latin typeface="Calibri"/>
              <a:ea typeface="Calibri"/>
              <a:cs typeface="Calibri"/>
            </a:endParaRPr>
          </a:p>
          <a:p>
            <a:r>
              <a:rPr lang="en-GB" sz="2000" dirty="0">
                <a:latin typeface="Calibri"/>
                <a:ea typeface="Calibri"/>
                <a:cs typeface="Calibri"/>
              </a:rPr>
              <a:t>'Those who are or will be significantly implicated by the design.' (Friedman and Hendry, 2019, p. 36)</a:t>
            </a:r>
            <a:r>
              <a:rPr lang="sv-SE" sz="2000" dirty="0">
                <a:latin typeface="Calibri"/>
                <a:ea typeface="Calibri"/>
                <a:cs typeface="Calibri"/>
              </a:rPr>
              <a:t> </a:t>
            </a:r>
            <a:r>
              <a:rPr lang="en-GB" sz="2000" dirty="0">
                <a:latin typeface="Calibri"/>
                <a:ea typeface="Calibri"/>
                <a:cs typeface="Calibri"/>
              </a:rPr>
              <a:t> </a:t>
            </a:r>
            <a:r>
              <a:rPr lang="en-US" sz="2000" dirty="0">
                <a:latin typeface="Calibri"/>
                <a:ea typeface="Calibri"/>
                <a:cs typeface="Calibri"/>
              </a:rPr>
              <a:t> </a:t>
            </a:r>
            <a:endParaRPr lang="en-US" sz="2000">
              <a:solidFill>
                <a:srgbClr val="444444"/>
              </a:solidFill>
              <a:latin typeface="Calibri"/>
              <a:ea typeface="Calibri"/>
              <a:cs typeface="Calibri"/>
            </a:endParaRPr>
          </a:p>
          <a:p>
            <a:endParaRPr lang="en-US" sz="2000" dirty="0">
              <a:latin typeface="Calibri"/>
              <a:ea typeface="Calibri"/>
              <a:cs typeface="Calibri"/>
            </a:endParaRPr>
          </a:p>
          <a:p>
            <a:pPr marL="342900" indent="-342900">
              <a:buChar char="•"/>
            </a:pPr>
            <a:r>
              <a:rPr lang="en-US" sz="2000" dirty="0">
                <a:latin typeface="Calibri"/>
                <a:ea typeface="Calibri"/>
                <a:cs typeface="Calibri"/>
              </a:rPr>
              <a:t>There might be direct target groups consisting of humans or more-than-humans, but beyond that, there are also indirect target groups that </a:t>
            </a:r>
            <a:r>
              <a:rPr lang="en-GB" sz="2000" dirty="0">
                <a:latin typeface="Calibri"/>
                <a:ea typeface="Calibri"/>
                <a:cs typeface="Calibri"/>
              </a:rPr>
              <a:t>are affected and influenced by the design </a:t>
            </a:r>
            <a:endParaRPr lang="en-GB" sz="2000">
              <a:solidFill>
                <a:srgbClr val="444444"/>
              </a:solidFill>
              <a:latin typeface="Calibri"/>
              <a:ea typeface="Calibri"/>
              <a:cs typeface="Calibri"/>
            </a:endParaRPr>
          </a:p>
          <a:p>
            <a:pPr marL="342900" indent="-342900">
              <a:buChar char="•"/>
            </a:pPr>
            <a:r>
              <a:rPr lang="en-GB" sz="2000" dirty="0">
                <a:latin typeface="Calibri"/>
                <a:ea typeface="Calibri"/>
                <a:cs typeface="Calibri"/>
              </a:rPr>
              <a:t>Designers tend to focus only on the end-users of a designer and overlook others (beings or entities) that do not interact directly with the design but are still affected by it.</a:t>
            </a:r>
            <a:r>
              <a:rPr lang="en-US" sz="2000" dirty="0">
                <a:latin typeface="Calibri"/>
                <a:ea typeface="Calibri"/>
                <a:cs typeface="Calibri"/>
              </a:rPr>
              <a:t> </a:t>
            </a:r>
            <a:endParaRPr lang="en-US" sz="2000">
              <a:solidFill>
                <a:srgbClr val="444444"/>
              </a:solidFill>
              <a:latin typeface="Calibri"/>
              <a:ea typeface="Calibri"/>
              <a:cs typeface="Calibri"/>
            </a:endParaRPr>
          </a:p>
          <a:p>
            <a:pPr marL="342900" indent="-342900">
              <a:buChar char="•"/>
            </a:pPr>
            <a:r>
              <a:rPr lang="en-GB" sz="2000" dirty="0">
                <a:latin typeface="Calibri"/>
                <a:ea typeface="Calibri"/>
                <a:cs typeface="Calibri"/>
              </a:rPr>
              <a:t>If we only think of stakeholders in terms of direct users of our designs, we might end up focusing on short-term goals and we might even unintentionally create  designs that do more harm than benefit for both direct and indirect stakeholders.</a:t>
            </a:r>
            <a:r>
              <a:rPr lang="en-GB" sz="2400" dirty="0">
                <a:latin typeface="Calibri"/>
                <a:ea typeface="Calibri"/>
                <a:cs typeface="Calibri"/>
              </a:rPr>
              <a:t> </a:t>
            </a:r>
            <a:r>
              <a:rPr lang="en-US" sz="2400" dirty="0">
                <a:latin typeface="Calibri"/>
                <a:ea typeface="Calibri"/>
                <a:cs typeface="Calibri"/>
              </a:rPr>
              <a:t> </a:t>
            </a:r>
            <a:endParaRPr lang="en-GB" sz="2400" dirty="0">
              <a:solidFill>
                <a:srgbClr val="444444"/>
              </a:solidFill>
              <a:latin typeface="Calibri"/>
              <a:ea typeface="Calibri"/>
              <a:cs typeface="Calibri"/>
            </a:endParaRPr>
          </a:p>
          <a:p>
            <a:pPr>
              <a:buSzPts val="1100"/>
            </a:pPr>
            <a:endParaRPr lang="sv-SE" sz="1800" dirty="0">
              <a:latin typeface="Calibri" panose="020F0502020204030204" pitchFamily="34" charset="0"/>
              <a:ea typeface="Calibri"/>
              <a:cs typeface="Calibri" panose="020F0502020204030204" pitchFamily="34" charset="0"/>
            </a:endParaRPr>
          </a:p>
          <a:p>
            <a:endParaRPr lang="sv-SE" sz="1800" dirty="0">
              <a:latin typeface="Calibri" panose="020F0502020204030204" pitchFamily="34" charset="0"/>
              <a:ea typeface="Ubuntu"/>
              <a:cs typeface="Calibri" panose="020F0502020204030204" pitchFamily="34" charset="0"/>
            </a:endParaRPr>
          </a:p>
          <a:p>
            <a:br>
              <a:rPr lang="sv" sz="1800" dirty="0">
                <a:latin typeface="Calibri" panose="020F0502020204030204" pitchFamily="34" charset="0"/>
                <a:ea typeface="Ubuntu"/>
                <a:cs typeface="Calibri" panose="020F0502020204030204" pitchFamily="34" charset="0"/>
              </a:rPr>
            </a:br>
            <a:endParaRPr sz="1800" dirty="0">
              <a:solidFill>
                <a:schemeClr val="tx1"/>
              </a:solidFill>
              <a:latin typeface="Calibri" panose="020F0502020204030204" pitchFamily="34" charset="0"/>
              <a:ea typeface="Ubuntu"/>
              <a:cs typeface="Calibri" panose="020F0502020204030204" pitchFamily="34" charset="0"/>
            </a:endParaRPr>
          </a:p>
        </p:txBody>
      </p:sp>
      <p:pic>
        <p:nvPicPr>
          <p:cNvPr id="4" name="Bildobjekt 3" descr="En bild som visar Färggrann, konst, siluett&#10;&#10;Automatiskt genererad beskrivning">
            <a:extLst>
              <a:ext uri="{FF2B5EF4-FFF2-40B4-BE49-F238E27FC236}">
                <a16:creationId xmlns:a16="http://schemas.microsoft.com/office/drawing/2014/main" id="{D7C9EDB2-9677-DAAA-CF35-C47AE4C67E2B}"/>
              </a:ext>
            </a:extLst>
          </p:cNvPr>
          <p:cNvPicPr>
            <a:picLocks noChangeAspect="1"/>
          </p:cNvPicPr>
          <p:nvPr/>
        </p:nvPicPr>
        <p:blipFill>
          <a:blip r:embed="rId3"/>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427273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8BC2D74C-85BE-510C-87D5-78CEE910EA37}"/>
            </a:ext>
          </a:extLst>
        </p:cNvPr>
        <p:cNvGrpSpPr/>
        <p:nvPr/>
      </p:nvGrpSpPr>
      <p:grpSpPr>
        <a:xfrm>
          <a:off x="0" y="0"/>
          <a:ext cx="0" cy="0"/>
          <a:chOff x="0" y="0"/>
          <a:chExt cx="0" cy="0"/>
        </a:xfrm>
      </p:grpSpPr>
      <p:sp>
        <p:nvSpPr>
          <p:cNvPr id="128" name="Google Shape;128;p22">
            <a:extLst>
              <a:ext uri="{FF2B5EF4-FFF2-40B4-BE49-F238E27FC236}">
                <a16:creationId xmlns:a16="http://schemas.microsoft.com/office/drawing/2014/main" id="{A28F9360-5B33-B942-D6BE-59C266716D21}"/>
              </a:ext>
            </a:extLst>
          </p:cNvPr>
          <p:cNvSpPr txBox="1"/>
          <p:nvPr/>
        </p:nvSpPr>
        <p:spPr>
          <a:xfrm>
            <a:off x="229237" y="743104"/>
            <a:ext cx="10329862" cy="5816947"/>
          </a:xfrm>
          <a:prstGeom prst="rect">
            <a:avLst/>
          </a:prstGeom>
          <a:noFill/>
          <a:ln>
            <a:noFill/>
          </a:ln>
        </p:spPr>
        <p:txBody>
          <a:bodyPr spcFirstLastPara="1" wrap="square" lIns="91425" tIns="91425" rIns="91425" bIns="91425" anchor="t" anchorCtr="0">
            <a:spAutoFit/>
          </a:bodyPr>
          <a:lstStyle/>
          <a:p>
            <a:r>
              <a:rPr lang="sv" sz="3600" dirty="0" err="1">
                <a:solidFill>
                  <a:schemeClr val="dk1"/>
                </a:solidFill>
                <a:latin typeface="Calibri"/>
                <a:ea typeface="Calibri"/>
                <a:cs typeface="Calibri"/>
                <a:sym typeface="Ubuntu"/>
              </a:rPr>
              <a:t>Assignment</a:t>
            </a:r>
            <a:r>
              <a:rPr lang="sv" sz="3600" dirty="0">
                <a:solidFill>
                  <a:schemeClr val="dk1"/>
                </a:solidFill>
                <a:latin typeface="Calibri"/>
                <a:ea typeface="Calibri"/>
                <a:cs typeface="Calibri"/>
                <a:sym typeface="Ubuntu"/>
              </a:rPr>
              <a:t>: </a:t>
            </a:r>
            <a:r>
              <a:rPr lang="sv" sz="3600" dirty="0" err="1">
                <a:solidFill>
                  <a:schemeClr val="dk1"/>
                </a:solidFill>
                <a:latin typeface="Calibri"/>
                <a:ea typeface="Ubuntu"/>
                <a:cs typeface="Calibri"/>
                <a:sym typeface="Ubuntu"/>
              </a:rPr>
              <a:t>Stakeholder</a:t>
            </a:r>
            <a:r>
              <a:rPr lang="sv" sz="3600" dirty="0">
                <a:solidFill>
                  <a:schemeClr val="dk1"/>
                </a:solidFill>
                <a:latin typeface="Calibri"/>
                <a:ea typeface="Ubuntu"/>
                <a:cs typeface="Calibri"/>
                <a:sym typeface="Ubuntu"/>
              </a:rPr>
              <a:t> </a:t>
            </a:r>
            <a:r>
              <a:rPr lang="sv" sz="3600" dirty="0" err="1">
                <a:solidFill>
                  <a:schemeClr val="dk1"/>
                </a:solidFill>
                <a:latin typeface="Calibri"/>
                <a:ea typeface="Ubuntu"/>
                <a:cs typeface="Calibri"/>
                <a:sym typeface="Ubuntu"/>
              </a:rPr>
              <a:t>mapping</a:t>
            </a:r>
            <a:br>
              <a:rPr lang="sv" sz="3600" b="1" dirty="0">
                <a:latin typeface="Calibri" panose="020F0502020204030204" pitchFamily="34" charset="0"/>
                <a:ea typeface="Ubuntu"/>
                <a:cs typeface="Calibri" panose="020F0502020204030204" pitchFamily="34" charset="0"/>
              </a:rPr>
            </a:br>
            <a:br>
              <a:rPr lang="sv" sz="2400" dirty="0">
                <a:latin typeface="Calibri" panose="020F0502020204030204" pitchFamily="34" charset="0"/>
                <a:ea typeface="Ubuntu"/>
                <a:cs typeface="Calibri" panose="020F0502020204030204" pitchFamily="34" charset="0"/>
              </a:rPr>
            </a:br>
            <a:r>
              <a:rPr lang="sv" sz="2400" dirty="0" err="1">
                <a:solidFill>
                  <a:schemeClr val="dk1"/>
                </a:solidFill>
                <a:latin typeface="Calibri"/>
                <a:ea typeface="Ubuntu"/>
                <a:cs typeface="Calibri"/>
                <a:sym typeface="Ubuntu"/>
              </a:rPr>
              <a:t>Identify</a:t>
            </a:r>
            <a:r>
              <a:rPr lang="sv" sz="2400" dirty="0">
                <a:solidFill>
                  <a:schemeClr val="dk1"/>
                </a:solidFill>
                <a:latin typeface="Calibri"/>
                <a:ea typeface="Ubuntu"/>
                <a:cs typeface="Calibri"/>
                <a:sym typeface="Ubuntu"/>
              </a:rPr>
              <a:t> humans and </a:t>
            </a:r>
            <a:r>
              <a:rPr lang="sv" sz="2400" dirty="0" err="1">
                <a:solidFill>
                  <a:schemeClr val="dk1"/>
                </a:solidFill>
                <a:latin typeface="Calibri"/>
                <a:ea typeface="Ubuntu"/>
                <a:cs typeface="Calibri"/>
                <a:sym typeface="Ubuntu"/>
              </a:rPr>
              <a:t>more</a:t>
            </a:r>
            <a:r>
              <a:rPr lang="sv" sz="2400" dirty="0">
                <a:solidFill>
                  <a:schemeClr val="dk1"/>
                </a:solidFill>
                <a:latin typeface="Calibri"/>
                <a:ea typeface="Ubuntu"/>
                <a:cs typeface="Calibri"/>
                <a:sym typeface="Ubuntu"/>
              </a:rPr>
              <a:t>-</a:t>
            </a:r>
            <a:r>
              <a:rPr lang="sv" sz="2400" dirty="0" err="1">
                <a:solidFill>
                  <a:schemeClr val="dk1"/>
                </a:solidFill>
                <a:latin typeface="Calibri"/>
                <a:ea typeface="Ubuntu"/>
                <a:cs typeface="Calibri"/>
                <a:sym typeface="Ubuntu"/>
              </a:rPr>
              <a:t>than</a:t>
            </a:r>
            <a:r>
              <a:rPr lang="sv" sz="2400" dirty="0">
                <a:solidFill>
                  <a:schemeClr val="dk1"/>
                </a:solidFill>
                <a:latin typeface="Calibri"/>
                <a:ea typeface="Ubuntu"/>
                <a:cs typeface="Calibri"/>
                <a:sym typeface="Ubuntu"/>
              </a:rPr>
              <a:t>-human </a:t>
            </a:r>
            <a:r>
              <a:rPr lang="sv" sz="2400" dirty="0" err="1">
                <a:solidFill>
                  <a:schemeClr val="dk1"/>
                </a:solidFill>
                <a:latin typeface="Calibri"/>
                <a:ea typeface="Ubuntu"/>
                <a:cs typeface="Calibri"/>
                <a:sym typeface="Ubuntu"/>
              </a:rPr>
              <a:t>stakeholders</a:t>
            </a:r>
            <a:endParaRPr lang="sv" sz="2400" dirty="0">
              <a:solidFill>
                <a:schemeClr val="dk1"/>
              </a:solidFill>
              <a:latin typeface="Calibri" panose="020F0502020204030204" pitchFamily="34" charset="0"/>
              <a:ea typeface="Ubuntu"/>
              <a:cs typeface="Calibri" panose="020F0502020204030204" pitchFamily="34" charset="0"/>
            </a:endParaRPr>
          </a:p>
          <a:p>
            <a:r>
              <a:rPr lang="sv" sz="2400" dirty="0">
                <a:solidFill>
                  <a:schemeClr val="dk1"/>
                </a:solidFill>
                <a:latin typeface="Calibri" panose="020F0502020204030204" pitchFamily="34" charset="0"/>
                <a:ea typeface="Ubuntu"/>
                <a:cs typeface="Calibri" panose="020F0502020204030204" pitchFamily="34" charset="0"/>
                <a:sym typeface="Ubuntu"/>
              </a:rPr>
              <a:t>that are directly or indirectly implicated by your design.</a:t>
            </a:r>
            <a:endParaRPr lang="sv" sz="2400" b="1" dirty="0">
              <a:solidFill>
                <a:schemeClr val="dk1"/>
              </a:solidFill>
              <a:latin typeface="Calibri" panose="020F0502020204030204" pitchFamily="34" charset="0"/>
              <a:ea typeface="Ubuntu"/>
              <a:cs typeface="Calibri" panose="020F0502020204030204" pitchFamily="34" charset="0"/>
              <a:sym typeface="Ubuntu"/>
            </a:endParaRPr>
          </a:p>
          <a:p>
            <a:br>
              <a:rPr lang="sv" sz="1200" dirty="0">
                <a:latin typeface="Calibri" panose="020F0502020204030204" pitchFamily="34" charset="0"/>
                <a:ea typeface="Ubuntu"/>
                <a:cs typeface="Calibri" panose="020F0502020204030204" pitchFamily="34" charset="0"/>
              </a:rPr>
            </a:br>
            <a:br>
              <a:rPr lang="sv" sz="1200" dirty="0">
                <a:latin typeface="Calibri" panose="020F0502020204030204" pitchFamily="34" charset="0"/>
                <a:ea typeface="Ubuntu"/>
                <a:cs typeface="Calibri" panose="020F0502020204030204" pitchFamily="34" charset="0"/>
              </a:rPr>
            </a:br>
            <a:r>
              <a:rPr lang="sv-SE" sz="1800" b="1" dirty="0">
                <a:solidFill>
                  <a:schemeClr val="dk1"/>
                </a:solidFill>
                <a:latin typeface="Calibri" panose="020F0502020204030204" pitchFamily="34" charset="0"/>
                <a:ea typeface="Ubuntu"/>
                <a:cs typeface="Calibri" panose="020F0502020204030204" pitchFamily="34" charset="0"/>
                <a:sym typeface="Ubuntu"/>
              </a:rPr>
              <a:t>Part I: </a:t>
            </a:r>
            <a:r>
              <a:rPr lang="sv-SE" sz="1800" b="1" dirty="0" err="1">
                <a:solidFill>
                  <a:schemeClr val="dk1"/>
                </a:solidFill>
                <a:latin typeface="Calibri" panose="020F0502020204030204" pitchFamily="34" charset="0"/>
                <a:ea typeface="Ubuntu"/>
                <a:cs typeface="Calibri" panose="020F0502020204030204" pitchFamily="34" charset="0"/>
                <a:sym typeface="Ubuntu"/>
              </a:rPr>
              <a:t>Identify</a:t>
            </a:r>
            <a:r>
              <a:rPr lang="sv-SE" sz="1800" b="1" dirty="0">
                <a:solidFill>
                  <a:schemeClr val="dk1"/>
                </a:solidFill>
                <a:latin typeface="Calibri" panose="020F0502020204030204" pitchFamily="34" charset="0"/>
                <a:ea typeface="Ubuntu"/>
                <a:cs typeface="Calibri" panose="020F0502020204030204" pitchFamily="34" charset="0"/>
                <a:sym typeface="Ubuntu"/>
              </a:rPr>
              <a:t> (30 </a:t>
            </a:r>
            <a:r>
              <a:rPr lang="sv-SE" sz="1800" b="1" dirty="0" err="1">
                <a:solidFill>
                  <a:schemeClr val="dk1"/>
                </a:solidFill>
                <a:latin typeface="Calibri" panose="020F0502020204030204" pitchFamily="34" charset="0"/>
                <a:ea typeface="Ubuntu"/>
                <a:cs typeface="Calibri" panose="020F0502020204030204" pitchFamily="34" charset="0"/>
                <a:sym typeface="Ubuntu"/>
              </a:rPr>
              <a:t>minutes</a:t>
            </a:r>
            <a:r>
              <a:rPr lang="sv-SE" sz="1800" b="1" dirty="0">
                <a:solidFill>
                  <a:schemeClr val="dk1"/>
                </a:solidFill>
                <a:latin typeface="Calibri" panose="020F0502020204030204" pitchFamily="34" charset="0"/>
                <a:ea typeface="Ubuntu"/>
                <a:cs typeface="Calibri" panose="020F0502020204030204" pitchFamily="34" charset="0"/>
                <a:sym typeface="Ubuntu"/>
              </a:rPr>
              <a:t>)</a:t>
            </a:r>
            <a:br>
              <a:rPr lang="sv-SE" sz="1800" b="1" dirty="0">
                <a:solidFill>
                  <a:schemeClr val="dk1"/>
                </a:solidFill>
                <a:latin typeface="Calibri" panose="020F0502020204030204" pitchFamily="34" charset="0"/>
                <a:ea typeface="Ubuntu"/>
                <a:cs typeface="Calibri" panose="020F0502020204030204" pitchFamily="34" charset="0"/>
                <a:sym typeface="Ubuntu"/>
              </a:rPr>
            </a:br>
            <a:r>
              <a:rPr lang="sv-SE" sz="1800" dirty="0">
                <a:solidFill>
                  <a:schemeClr val="dk1"/>
                </a:solidFill>
                <a:latin typeface="Calibri" panose="020F0502020204030204" pitchFamily="34" charset="0"/>
                <a:ea typeface="Ubuntu"/>
                <a:cs typeface="Calibri" panose="020F0502020204030204" pitchFamily="34" charset="0"/>
                <a:sym typeface="Ubuntu"/>
              </a:rPr>
              <a:t>– </a:t>
            </a:r>
            <a:r>
              <a:rPr lang="sv" sz="1800" dirty="0">
                <a:solidFill>
                  <a:schemeClr val="tx1"/>
                </a:solidFill>
                <a:latin typeface="Calibri" panose="020F0502020204030204" pitchFamily="34" charset="0"/>
                <a:ea typeface="Ubuntu"/>
                <a:cs typeface="Calibri" panose="020F0502020204030204" pitchFamily="34" charset="0"/>
                <a:sym typeface="Ubuntu"/>
              </a:rPr>
              <a:t>Who/what are we designing for?</a:t>
            </a:r>
            <a:br>
              <a:rPr lang="sv" sz="1800" dirty="0">
                <a:latin typeface="Calibri" panose="020F0502020204030204" pitchFamily="34" charset="0"/>
                <a:ea typeface="Ubuntu"/>
                <a:cs typeface="Calibri" panose="020F0502020204030204" pitchFamily="34" charset="0"/>
              </a:rPr>
            </a:br>
            <a:r>
              <a:rPr lang="sv" sz="1800" dirty="0">
                <a:latin typeface="Calibri" panose="020F0502020204030204" pitchFamily="34" charset="0"/>
                <a:ea typeface="Ubuntu"/>
                <a:cs typeface="Calibri" panose="020F0502020204030204" pitchFamily="34" charset="0"/>
              </a:rPr>
              <a:t>– </a:t>
            </a:r>
            <a:r>
              <a:rPr lang="sv" sz="1800" dirty="0">
                <a:solidFill>
                  <a:schemeClr val="tx1"/>
                </a:solidFill>
                <a:latin typeface="Calibri" panose="020F0502020204030204" pitchFamily="34" charset="0"/>
                <a:ea typeface="Ubuntu"/>
                <a:cs typeface="Calibri" panose="020F0502020204030204" pitchFamily="34" charset="0"/>
                <a:sym typeface="Ubuntu"/>
              </a:rPr>
              <a:t>Whose values and needs are to be taken into account?</a:t>
            </a:r>
          </a:p>
          <a:p>
            <a:r>
              <a:rPr lang="en-US" sz="1800" dirty="0">
                <a:effectLst/>
                <a:latin typeface="Calibri" panose="020F0502020204030204" pitchFamily="34" charset="0"/>
                <a:ea typeface="Times New Roman" panose="02020603050405020304" pitchFamily="18" charset="0"/>
                <a:cs typeface="Calibri" panose="020F0502020204030204" pitchFamily="34" charset="0"/>
              </a:rPr>
              <a:t>– Who/what else do you think would care about your design and why?</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p>
            <a:br>
              <a:rPr lang="sv" sz="1200" dirty="0">
                <a:latin typeface="Calibri" panose="020F0502020204030204" pitchFamily="34" charset="0"/>
                <a:ea typeface="Ubuntu"/>
                <a:cs typeface="Calibri" panose="020F0502020204030204" pitchFamily="34" charset="0"/>
              </a:rPr>
            </a:br>
            <a:endParaRPr lang="sv" sz="1200" dirty="0">
              <a:latin typeface="Calibri" panose="020F0502020204030204" pitchFamily="34" charset="0"/>
              <a:ea typeface="Ubuntu"/>
              <a:cs typeface="Calibri" panose="020F0502020204030204" pitchFamily="34" charset="0"/>
            </a:endParaRPr>
          </a:p>
          <a:p>
            <a:r>
              <a:rPr lang="sv" sz="1800" b="1" dirty="0">
                <a:latin typeface="Calibri" panose="020F0502020204030204" pitchFamily="34" charset="0"/>
                <a:cs typeface="Calibri" panose="020F0502020204030204" pitchFamily="34" charset="0"/>
              </a:rPr>
              <a:t>Instructions: </a:t>
            </a:r>
            <a:endParaRPr lang="en-US" sz="1800" b="1" dirty="0">
              <a:latin typeface="Calibri" panose="020F0502020204030204" pitchFamily="34" charset="0"/>
              <a:cs typeface="Calibri" panose="020F0502020204030204" pitchFamily="34" charset="0"/>
            </a:endParaRPr>
          </a:p>
          <a:p>
            <a:r>
              <a:rPr lang="sv" sz="1800" dirty="0">
                <a:latin typeface="Calibri" panose="020F0502020204030204" pitchFamily="34" charset="0"/>
                <a:cs typeface="Calibri" panose="020F0502020204030204" pitchFamily="34" charset="0"/>
              </a:rPr>
              <a:t>– Brainstorm stakeholder candidates. First individually for 10 minutes then in your groups. Take notes.</a:t>
            </a:r>
            <a:endParaRPr lang="en-US" sz="1000" dirty="0">
              <a:latin typeface="Calibri" panose="020F0502020204030204" pitchFamily="34" charset="0"/>
              <a:cs typeface="Calibri" panose="020F0502020204030204" pitchFamily="34" charset="0"/>
            </a:endParaRPr>
          </a:p>
          <a:p>
            <a:r>
              <a:rPr lang="sv" sz="1800" dirty="0">
                <a:latin typeface="Calibri" panose="020F0502020204030204" pitchFamily="34" charset="0"/>
                <a:cs typeface="Calibri" panose="020F0502020204030204" pitchFamily="34" charset="0"/>
              </a:rPr>
              <a:t>– When you are done brainstorming, go through all notes and delete duplicates,  </a:t>
            </a:r>
          </a:p>
          <a:p>
            <a:r>
              <a:rPr lang="sv" sz="1800" dirty="0">
                <a:latin typeface="Calibri" panose="020F0502020204030204" pitchFamily="34" charset="0"/>
                <a:cs typeface="Calibri" panose="020F0502020204030204" pitchFamily="34" charset="0"/>
              </a:rPr>
              <a:t>possibly rename. Place the stakeholders on a big piece of paper (or a shared digital whiteboard) in relation to each other and (maybe) draw lines between stakeholders that are directly related.</a:t>
            </a:r>
          </a:p>
          <a:p>
            <a:r>
              <a:rPr lang="sv" sz="1800" dirty="0">
                <a:latin typeface="Calibri" panose="020F0502020204030204" pitchFamily="34" charset="0"/>
                <a:cs typeface="Calibri" panose="020F0502020204030204" pitchFamily="34" charset="0"/>
              </a:rPr>
              <a:t>– Use 30 minutes for the activity. </a:t>
            </a:r>
            <a:br>
              <a:rPr lang="sv" sz="10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pic>
        <p:nvPicPr>
          <p:cNvPr id="130" name="Google Shape;130;p22">
            <a:extLst>
              <a:ext uri="{FF2B5EF4-FFF2-40B4-BE49-F238E27FC236}">
                <a16:creationId xmlns:a16="http://schemas.microsoft.com/office/drawing/2014/main" id="{C8C69A4E-2AB6-63FF-74C7-26B26FF11324}"/>
              </a:ext>
            </a:extLst>
          </p:cNvPr>
          <p:cNvPicPr preferRelativeResize="0"/>
          <p:nvPr/>
        </p:nvPicPr>
        <p:blipFill>
          <a:blip r:embed="rId3">
            <a:alphaModFix/>
          </a:blip>
          <a:stretch>
            <a:fillRect/>
          </a:stretch>
        </p:blipFill>
        <p:spPr>
          <a:xfrm>
            <a:off x="8182569" y="1122898"/>
            <a:ext cx="3162750" cy="3088428"/>
          </a:xfrm>
          <a:prstGeom prst="rect">
            <a:avLst/>
          </a:prstGeom>
          <a:noFill/>
          <a:ln>
            <a:noFill/>
          </a:ln>
        </p:spPr>
      </p:pic>
      <p:pic>
        <p:nvPicPr>
          <p:cNvPr id="4" name="Bildobjekt 3" descr="En bild som visar Färggrann, konst, siluett&#10;&#10;Automatiskt genererad beskrivning">
            <a:extLst>
              <a:ext uri="{FF2B5EF4-FFF2-40B4-BE49-F238E27FC236}">
                <a16:creationId xmlns:a16="http://schemas.microsoft.com/office/drawing/2014/main" id="{8A569B85-2966-6FC7-2A59-FF29CD872E30}"/>
              </a:ext>
            </a:extLst>
          </p:cNvPr>
          <p:cNvPicPr>
            <a:picLocks noChangeAspect="1"/>
          </p:cNvPicPr>
          <p:nvPr/>
        </p:nvPicPr>
        <p:blipFill>
          <a:blip r:embed="rId4"/>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393907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200" name="Google Shape;200;p30"/>
          <p:cNvGrpSpPr/>
          <p:nvPr/>
        </p:nvGrpSpPr>
        <p:grpSpPr>
          <a:xfrm>
            <a:off x="7657169" y="3034947"/>
            <a:ext cx="491484" cy="3376689"/>
            <a:chOff x="3514725" y="0"/>
            <a:chExt cx="561825" cy="3667125"/>
          </a:xfrm>
        </p:grpSpPr>
        <p:sp>
          <p:nvSpPr>
            <p:cNvPr id="202" name="Google Shape;202;p30"/>
            <p:cNvSpPr/>
            <p:nvPr/>
          </p:nvSpPr>
          <p:spPr>
            <a:xfrm>
              <a:off x="3514725" y="3324225"/>
              <a:ext cx="404400" cy="34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203" name="Google Shape;203;p30"/>
            <p:cNvSpPr/>
            <p:nvPr/>
          </p:nvSpPr>
          <p:spPr>
            <a:xfrm>
              <a:off x="3790950" y="2981325"/>
              <a:ext cx="285600" cy="34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sp>
          <p:nvSpPr>
            <p:cNvPr id="204" name="Google Shape;204;p30"/>
            <p:cNvSpPr/>
            <p:nvPr/>
          </p:nvSpPr>
          <p:spPr>
            <a:xfrm>
              <a:off x="3790950" y="0"/>
              <a:ext cx="285600" cy="34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grpSp>
      <p:grpSp>
        <p:nvGrpSpPr>
          <p:cNvPr id="206" name="Google Shape;206;p30"/>
          <p:cNvGrpSpPr/>
          <p:nvPr/>
        </p:nvGrpSpPr>
        <p:grpSpPr>
          <a:xfrm>
            <a:off x="18124" y="824306"/>
            <a:ext cx="5025347" cy="4882583"/>
            <a:chOff x="0" y="439900"/>
            <a:chExt cx="3887075" cy="4084925"/>
          </a:xfrm>
        </p:grpSpPr>
        <p:pic>
          <p:nvPicPr>
            <p:cNvPr id="207" name="Google Shape;207;p30"/>
            <p:cNvPicPr preferRelativeResize="0"/>
            <p:nvPr/>
          </p:nvPicPr>
          <p:blipFill>
            <a:blip r:embed="rId3">
              <a:alphaModFix/>
            </a:blip>
            <a:stretch>
              <a:fillRect/>
            </a:stretch>
          </p:blipFill>
          <p:spPr>
            <a:xfrm>
              <a:off x="0" y="439900"/>
              <a:ext cx="3781650" cy="4084925"/>
            </a:xfrm>
            <a:prstGeom prst="rect">
              <a:avLst/>
            </a:prstGeom>
            <a:noFill/>
            <a:ln>
              <a:noFill/>
            </a:ln>
          </p:spPr>
        </p:pic>
        <p:sp>
          <p:nvSpPr>
            <p:cNvPr id="208" name="Google Shape;208;p30"/>
            <p:cNvSpPr/>
            <p:nvPr/>
          </p:nvSpPr>
          <p:spPr>
            <a:xfrm>
              <a:off x="3329975" y="4297450"/>
              <a:ext cx="557100" cy="210600"/>
            </a:xfrm>
            <a:prstGeom prst="rect">
              <a:avLst/>
            </a:prstGeom>
            <a:solidFill>
              <a:schemeClr val="lt1"/>
            </a:solidFill>
            <a:ln>
              <a:noFill/>
            </a:ln>
          </p:spPr>
          <p:txBody>
            <a:bodyPr spcFirstLastPara="1" wrap="square" lIns="91425" tIns="91425" rIns="91425" bIns="91425" anchor="ctr" anchorCtr="0">
              <a:noAutofit/>
            </a:bodyPr>
            <a:lstStyle/>
            <a:p>
              <a:pPr algn="ctr"/>
              <a:endParaRPr/>
            </a:p>
          </p:txBody>
        </p:sp>
      </p:grpSp>
      <p:grpSp>
        <p:nvGrpSpPr>
          <p:cNvPr id="7" name="Google Shape;195;p30">
            <a:extLst>
              <a:ext uri="{FF2B5EF4-FFF2-40B4-BE49-F238E27FC236}">
                <a16:creationId xmlns:a16="http://schemas.microsoft.com/office/drawing/2014/main" id="{3B371B70-DC50-5422-C115-F5FACA266329}"/>
              </a:ext>
            </a:extLst>
          </p:cNvPr>
          <p:cNvGrpSpPr/>
          <p:nvPr/>
        </p:nvGrpSpPr>
        <p:grpSpPr>
          <a:xfrm>
            <a:off x="6679576" y="399367"/>
            <a:ext cx="5391000" cy="3587189"/>
            <a:chOff x="3577550" y="-65759"/>
            <a:chExt cx="5391000" cy="3587189"/>
          </a:xfrm>
        </p:grpSpPr>
        <p:pic>
          <p:nvPicPr>
            <p:cNvPr id="8" name="Google Shape;196;p30">
              <a:extLst>
                <a:ext uri="{FF2B5EF4-FFF2-40B4-BE49-F238E27FC236}">
                  <a16:creationId xmlns:a16="http://schemas.microsoft.com/office/drawing/2014/main" id="{7C184B7C-65D9-675D-EB79-E19AECD1B38B}"/>
                </a:ext>
              </a:extLst>
            </p:cNvPr>
            <p:cNvPicPr preferRelativeResize="0"/>
            <p:nvPr/>
          </p:nvPicPr>
          <p:blipFill>
            <a:blip r:embed="rId4">
              <a:alphaModFix/>
            </a:blip>
            <a:stretch>
              <a:fillRect/>
            </a:stretch>
          </p:blipFill>
          <p:spPr>
            <a:xfrm>
              <a:off x="3735925" y="121300"/>
              <a:ext cx="5232473" cy="3171525"/>
            </a:xfrm>
            <a:prstGeom prst="rect">
              <a:avLst/>
            </a:prstGeom>
            <a:noFill/>
            <a:ln>
              <a:noFill/>
            </a:ln>
          </p:spPr>
        </p:pic>
        <p:sp>
          <p:nvSpPr>
            <p:cNvPr id="9" name="Google Shape;197;p30">
              <a:extLst>
                <a:ext uri="{FF2B5EF4-FFF2-40B4-BE49-F238E27FC236}">
                  <a16:creationId xmlns:a16="http://schemas.microsoft.com/office/drawing/2014/main" id="{16D728A2-B3F4-31A1-0A1C-D1FE13F9CB1B}"/>
                </a:ext>
              </a:extLst>
            </p:cNvPr>
            <p:cNvSpPr/>
            <p:nvPr/>
          </p:nvSpPr>
          <p:spPr>
            <a:xfrm>
              <a:off x="3577550" y="-65759"/>
              <a:ext cx="5391000" cy="272400"/>
            </a:xfrm>
            <a:prstGeom prst="rect">
              <a:avLst/>
            </a:prstGeom>
            <a:solidFill>
              <a:schemeClr val="lt1"/>
            </a:solidFill>
            <a:ln>
              <a:noFill/>
            </a:ln>
          </p:spPr>
          <p:txBody>
            <a:bodyPr spcFirstLastPara="1" wrap="square" lIns="91425" tIns="91425" rIns="91425" bIns="91425" anchor="ctr" anchorCtr="0">
              <a:noAutofit/>
            </a:bodyPr>
            <a:lstStyle/>
            <a:p>
              <a:pPr algn="ctr"/>
              <a:endParaRPr/>
            </a:p>
          </p:txBody>
        </p:sp>
        <p:sp>
          <p:nvSpPr>
            <p:cNvPr id="10" name="Google Shape;198;p30">
              <a:extLst>
                <a:ext uri="{FF2B5EF4-FFF2-40B4-BE49-F238E27FC236}">
                  <a16:creationId xmlns:a16="http://schemas.microsoft.com/office/drawing/2014/main" id="{F16454B7-0CE6-0CEE-4D4F-358CF895F7D0}"/>
                </a:ext>
              </a:extLst>
            </p:cNvPr>
            <p:cNvSpPr/>
            <p:nvPr/>
          </p:nvSpPr>
          <p:spPr>
            <a:xfrm>
              <a:off x="3676575" y="206650"/>
              <a:ext cx="371400" cy="3222300"/>
            </a:xfrm>
            <a:prstGeom prst="rect">
              <a:avLst/>
            </a:prstGeom>
            <a:solidFill>
              <a:schemeClr val="lt1"/>
            </a:solidFill>
            <a:ln>
              <a:noFill/>
            </a:ln>
          </p:spPr>
          <p:txBody>
            <a:bodyPr spcFirstLastPara="1" wrap="square" lIns="91425" tIns="91425" rIns="91425" bIns="91425" anchor="ctr" anchorCtr="0">
              <a:noAutofit/>
            </a:bodyPr>
            <a:lstStyle/>
            <a:p>
              <a:pPr algn="ctr"/>
              <a:endParaRPr/>
            </a:p>
          </p:txBody>
        </p:sp>
        <p:sp>
          <p:nvSpPr>
            <p:cNvPr id="11" name="Google Shape;199;p30">
              <a:extLst>
                <a:ext uri="{FF2B5EF4-FFF2-40B4-BE49-F238E27FC236}">
                  <a16:creationId xmlns:a16="http://schemas.microsoft.com/office/drawing/2014/main" id="{A5D1580F-60E6-C1CC-83CC-7A38BEF2F0C6}"/>
                </a:ext>
              </a:extLst>
            </p:cNvPr>
            <p:cNvSpPr/>
            <p:nvPr/>
          </p:nvSpPr>
          <p:spPr>
            <a:xfrm>
              <a:off x="3781650" y="3249030"/>
              <a:ext cx="2032500" cy="272400"/>
            </a:xfrm>
            <a:prstGeom prst="rect">
              <a:avLst/>
            </a:prstGeom>
            <a:solidFill>
              <a:schemeClr val="lt1"/>
            </a:solidFill>
            <a:ln>
              <a:noFill/>
            </a:ln>
          </p:spPr>
          <p:txBody>
            <a:bodyPr spcFirstLastPara="1" wrap="square" lIns="91425" tIns="91425" rIns="91425" bIns="91425" anchor="ctr" anchorCtr="0">
              <a:noAutofit/>
            </a:bodyPr>
            <a:lstStyle/>
            <a:p>
              <a:pPr algn="ctr"/>
              <a:endParaRPr/>
            </a:p>
          </p:txBody>
        </p:sp>
      </p:grpSp>
      <p:pic>
        <p:nvPicPr>
          <p:cNvPr id="12" name="Google Shape;201;p30">
            <a:extLst>
              <a:ext uri="{FF2B5EF4-FFF2-40B4-BE49-F238E27FC236}">
                <a16:creationId xmlns:a16="http://schemas.microsoft.com/office/drawing/2014/main" id="{C3DCE355-3735-8122-912D-791F0171D418}"/>
              </a:ext>
            </a:extLst>
          </p:cNvPr>
          <p:cNvPicPr preferRelativeResize="0"/>
          <p:nvPr/>
        </p:nvPicPr>
        <p:blipFill rotWithShape="1">
          <a:blip r:embed="rId5">
            <a:alphaModFix/>
          </a:blip>
          <a:srcRect l="7732" r="868"/>
          <a:stretch/>
        </p:blipFill>
        <p:spPr>
          <a:xfrm>
            <a:off x="4773604" y="3620922"/>
            <a:ext cx="3125054" cy="2982636"/>
          </a:xfrm>
          <a:prstGeom prst="rect">
            <a:avLst/>
          </a:prstGeom>
          <a:noFill/>
          <a:ln>
            <a:noFill/>
          </a:ln>
        </p:spPr>
      </p:pic>
      <p:sp>
        <p:nvSpPr>
          <p:cNvPr id="13" name="textruta 12">
            <a:extLst>
              <a:ext uri="{FF2B5EF4-FFF2-40B4-BE49-F238E27FC236}">
                <a16:creationId xmlns:a16="http://schemas.microsoft.com/office/drawing/2014/main" id="{84C8E49E-1303-1068-2994-97D9577228BD}"/>
              </a:ext>
            </a:extLst>
          </p:cNvPr>
          <p:cNvSpPr txBox="1"/>
          <p:nvPr/>
        </p:nvSpPr>
        <p:spPr>
          <a:xfrm>
            <a:off x="123497" y="209964"/>
            <a:ext cx="7775161" cy="369332"/>
          </a:xfrm>
          <a:prstGeom prst="rect">
            <a:avLst/>
          </a:prstGeom>
          <a:noFill/>
        </p:spPr>
        <p:txBody>
          <a:bodyPr wrap="square" lIns="91440" tIns="45720" rIns="91440" bIns="45720" anchor="t">
            <a:spAutoFit/>
          </a:bodyPr>
          <a:lstStyle/>
          <a:p>
            <a:r>
              <a:rPr lang="sv" sz="1800" dirty="0" err="1">
                <a:latin typeface="Calibri"/>
                <a:cs typeface="Calibri"/>
              </a:rPr>
              <a:t>Examples</a:t>
            </a:r>
            <a:r>
              <a:rPr lang="sv" sz="1800" dirty="0">
                <a:latin typeface="Calibri"/>
                <a:cs typeface="Calibri"/>
              </a:rPr>
              <a:t> </a:t>
            </a:r>
            <a:r>
              <a:rPr lang="sv" sz="1800" dirty="0" err="1">
                <a:latin typeface="Calibri"/>
                <a:cs typeface="Calibri"/>
              </a:rPr>
              <a:t>of</a:t>
            </a:r>
            <a:r>
              <a:rPr lang="sv" sz="1800" dirty="0">
                <a:latin typeface="Calibri"/>
                <a:cs typeface="Calibri"/>
              </a:rPr>
              <a:t> </a:t>
            </a:r>
            <a:r>
              <a:rPr lang="sv" sz="1800" dirty="0" err="1">
                <a:latin typeface="Calibri"/>
                <a:cs typeface="Calibri"/>
              </a:rPr>
              <a:t>stakeholder</a:t>
            </a:r>
            <a:r>
              <a:rPr lang="sv" sz="1800" dirty="0">
                <a:latin typeface="Calibri"/>
                <a:cs typeface="Calibri"/>
              </a:rPr>
              <a:t> </a:t>
            </a:r>
            <a:r>
              <a:rPr lang="sv" sz="1800" dirty="0" err="1">
                <a:latin typeface="Calibri"/>
                <a:cs typeface="Calibri"/>
              </a:rPr>
              <a:t>maps</a:t>
            </a:r>
            <a:r>
              <a:rPr lang="sv" sz="1800" dirty="0">
                <a:latin typeface="Calibri"/>
                <a:cs typeface="Calibri"/>
              </a:rPr>
              <a:t>:</a:t>
            </a:r>
            <a:endParaRPr lang="en-GB" sz="1800" dirty="0">
              <a:latin typeface="Calibri"/>
              <a:cs typeface="Calibri"/>
            </a:endParaRPr>
          </a:p>
        </p:txBody>
      </p:sp>
      <p:pic>
        <p:nvPicPr>
          <p:cNvPr id="4" name="Bildobjekt 3" descr="En bild som visar Färggrann, konst, siluett&#10;&#10;Automatiskt genererad beskrivning">
            <a:extLst>
              <a:ext uri="{FF2B5EF4-FFF2-40B4-BE49-F238E27FC236}">
                <a16:creationId xmlns:a16="http://schemas.microsoft.com/office/drawing/2014/main" id="{ADDA4CD9-D7BD-5FBA-4CFF-56DAE6E3AB5A}"/>
              </a:ext>
            </a:extLst>
          </p:cNvPr>
          <p:cNvPicPr>
            <a:picLocks noChangeAspect="1"/>
          </p:cNvPicPr>
          <p:nvPr/>
        </p:nvPicPr>
        <p:blipFill>
          <a:blip r:embed="rId6"/>
          <a:stretch>
            <a:fillRect/>
          </a:stretch>
        </p:blipFill>
        <p:spPr>
          <a:xfrm>
            <a:off x="10461405" y="119793"/>
            <a:ext cx="1514475" cy="4000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5" name="Google Shape;215;p31"/>
          <p:cNvPicPr preferRelativeResize="0"/>
          <p:nvPr/>
        </p:nvPicPr>
        <p:blipFill>
          <a:blip r:embed="rId3">
            <a:alphaModFix/>
          </a:blip>
          <a:stretch>
            <a:fillRect/>
          </a:stretch>
        </p:blipFill>
        <p:spPr>
          <a:xfrm>
            <a:off x="832438" y="1"/>
            <a:ext cx="9144001" cy="6858001"/>
          </a:xfrm>
          <a:prstGeom prst="rect">
            <a:avLst/>
          </a:prstGeom>
          <a:noFill/>
          <a:ln>
            <a:noFill/>
          </a:ln>
        </p:spPr>
      </p:pic>
      <p:pic>
        <p:nvPicPr>
          <p:cNvPr id="4" name="Bildobjekt 3" descr="En bild som visar Färggrann, konst, siluett&#10;&#10;Automatiskt genererad beskrivning">
            <a:extLst>
              <a:ext uri="{FF2B5EF4-FFF2-40B4-BE49-F238E27FC236}">
                <a16:creationId xmlns:a16="http://schemas.microsoft.com/office/drawing/2014/main" id="{B841ABE0-A68B-6C63-071C-7950921C8F00}"/>
              </a:ext>
            </a:extLst>
          </p:cNvPr>
          <p:cNvPicPr>
            <a:picLocks noChangeAspect="1"/>
          </p:cNvPicPr>
          <p:nvPr/>
        </p:nvPicPr>
        <p:blipFill>
          <a:blip r:embed="rId4"/>
          <a:stretch>
            <a:fillRect/>
          </a:stretch>
        </p:blipFill>
        <p:spPr>
          <a:xfrm>
            <a:off x="10461405" y="119793"/>
            <a:ext cx="1514475" cy="400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8BC2D74C-85BE-510C-87D5-78CEE910EA37}"/>
            </a:ext>
          </a:extLst>
        </p:cNvPr>
        <p:cNvGrpSpPr/>
        <p:nvPr/>
      </p:nvGrpSpPr>
      <p:grpSpPr>
        <a:xfrm>
          <a:off x="0" y="0"/>
          <a:ext cx="0" cy="0"/>
          <a:chOff x="0" y="0"/>
          <a:chExt cx="0" cy="0"/>
        </a:xfrm>
      </p:grpSpPr>
      <p:pic>
        <p:nvPicPr>
          <p:cNvPr id="130" name="Google Shape;130;p22">
            <a:extLst>
              <a:ext uri="{FF2B5EF4-FFF2-40B4-BE49-F238E27FC236}">
                <a16:creationId xmlns:a16="http://schemas.microsoft.com/office/drawing/2014/main" id="{C8C69A4E-2AB6-63FF-74C7-26B26FF11324}"/>
              </a:ext>
            </a:extLst>
          </p:cNvPr>
          <p:cNvPicPr preferRelativeResize="0"/>
          <p:nvPr/>
        </p:nvPicPr>
        <p:blipFill>
          <a:blip r:embed="rId3">
            <a:alphaModFix/>
          </a:blip>
          <a:stretch>
            <a:fillRect/>
          </a:stretch>
        </p:blipFill>
        <p:spPr>
          <a:xfrm>
            <a:off x="8559087" y="952569"/>
            <a:ext cx="3162750" cy="3088428"/>
          </a:xfrm>
          <a:prstGeom prst="rect">
            <a:avLst/>
          </a:prstGeom>
          <a:noFill/>
          <a:ln>
            <a:noFill/>
          </a:ln>
        </p:spPr>
      </p:pic>
      <p:sp>
        <p:nvSpPr>
          <p:cNvPr id="2" name="Google Shape;128;p22">
            <a:extLst>
              <a:ext uri="{FF2B5EF4-FFF2-40B4-BE49-F238E27FC236}">
                <a16:creationId xmlns:a16="http://schemas.microsoft.com/office/drawing/2014/main" id="{88783664-3F3A-3DE3-7823-87BE1A40DEB4}"/>
              </a:ext>
            </a:extLst>
          </p:cNvPr>
          <p:cNvSpPr txBox="1"/>
          <p:nvPr/>
        </p:nvSpPr>
        <p:spPr>
          <a:xfrm>
            <a:off x="470163" y="827148"/>
            <a:ext cx="10329862" cy="5262949"/>
          </a:xfrm>
          <a:prstGeom prst="rect">
            <a:avLst/>
          </a:prstGeom>
          <a:noFill/>
          <a:ln>
            <a:noFill/>
          </a:ln>
        </p:spPr>
        <p:txBody>
          <a:bodyPr spcFirstLastPara="1" wrap="square" lIns="91425" tIns="91425" rIns="91425" bIns="91425" anchor="t" anchorCtr="0">
            <a:spAutoFit/>
          </a:bodyPr>
          <a:lstStyle/>
          <a:p>
            <a:r>
              <a:rPr lang="sv" sz="3600" err="1">
                <a:solidFill>
                  <a:schemeClr val="dk1"/>
                </a:solidFill>
                <a:latin typeface="Calibri"/>
                <a:ea typeface="Calibri"/>
                <a:cs typeface="Calibri"/>
                <a:sym typeface="Ubuntu"/>
              </a:rPr>
              <a:t>Assignment</a:t>
            </a:r>
            <a:r>
              <a:rPr lang="sv" sz="3600" dirty="0">
                <a:solidFill>
                  <a:schemeClr val="dk1"/>
                </a:solidFill>
                <a:latin typeface="Calibri"/>
                <a:ea typeface="Calibri"/>
                <a:cs typeface="Calibri"/>
                <a:sym typeface="Ubuntu"/>
              </a:rPr>
              <a:t>: </a:t>
            </a:r>
            <a:r>
              <a:rPr lang="sv" sz="3600" err="1">
                <a:solidFill>
                  <a:schemeClr val="dk1"/>
                </a:solidFill>
                <a:latin typeface="Calibri"/>
                <a:ea typeface="Calibri"/>
                <a:cs typeface="Calibri"/>
                <a:sym typeface="Ubuntu"/>
              </a:rPr>
              <a:t>Stakeholder</a:t>
            </a:r>
            <a:r>
              <a:rPr lang="sv" sz="3600" dirty="0">
                <a:solidFill>
                  <a:schemeClr val="dk1"/>
                </a:solidFill>
                <a:latin typeface="Calibri"/>
                <a:ea typeface="Calibri"/>
                <a:cs typeface="Calibri"/>
                <a:sym typeface="Ubuntu"/>
              </a:rPr>
              <a:t> </a:t>
            </a:r>
            <a:r>
              <a:rPr lang="sv" sz="3600" err="1">
                <a:solidFill>
                  <a:schemeClr val="dk1"/>
                </a:solidFill>
                <a:latin typeface="Calibri"/>
                <a:ea typeface="Calibri"/>
                <a:cs typeface="Calibri"/>
                <a:sym typeface="Ubuntu"/>
              </a:rPr>
              <a:t>mapping</a:t>
            </a:r>
            <a:br>
              <a:rPr lang="sv" sz="3600" dirty="0">
                <a:latin typeface="Calibri" panose="020F0502020204030204" pitchFamily="34" charset="0"/>
                <a:ea typeface="Calibri"/>
                <a:cs typeface="Calibri" panose="020F0502020204030204" pitchFamily="34" charset="0"/>
              </a:rPr>
            </a:br>
            <a:br>
              <a:rPr lang="sv" sz="2400" dirty="0">
                <a:latin typeface="Calibri"/>
                <a:ea typeface="Calibri"/>
                <a:cs typeface="Calibri"/>
              </a:rPr>
            </a:br>
            <a:r>
              <a:rPr lang="sv" sz="2400" err="1">
                <a:solidFill>
                  <a:schemeClr val="dk1"/>
                </a:solidFill>
                <a:latin typeface="Calibri"/>
                <a:ea typeface="Calibri"/>
                <a:cs typeface="Calibri"/>
                <a:sym typeface="Ubuntu"/>
              </a:rPr>
              <a:t>Identify</a:t>
            </a:r>
            <a:r>
              <a:rPr lang="sv" sz="2400" dirty="0">
                <a:solidFill>
                  <a:schemeClr val="dk1"/>
                </a:solidFill>
                <a:latin typeface="Calibri"/>
                <a:ea typeface="Calibri"/>
                <a:cs typeface="Calibri"/>
                <a:sym typeface="Ubuntu"/>
              </a:rPr>
              <a:t> humans and </a:t>
            </a:r>
            <a:r>
              <a:rPr lang="sv" sz="2400" err="1">
                <a:solidFill>
                  <a:schemeClr val="dk1"/>
                </a:solidFill>
                <a:latin typeface="Calibri"/>
                <a:ea typeface="Calibri"/>
                <a:cs typeface="Calibri"/>
                <a:sym typeface="Ubuntu"/>
              </a:rPr>
              <a:t>more</a:t>
            </a:r>
            <a:r>
              <a:rPr lang="sv" sz="2400" dirty="0">
                <a:solidFill>
                  <a:schemeClr val="dk1"/>
                </a:solidFill>
                <a:latin typeface="Calibri"/>
                <a:ea typeface="Calibri"/>
                <a:cs typeface="Calibri"/>
                <a:sym typeface="Ubuntu"/>
              </a:rPr>
              <a:t>-</a:t>
            </a:r>
            <a:r>
              <a:rPr lang="sv" sz="2400" err="1">
                <a:solidFill>
                  <a:schemeClr val="dk1"/>
                </a:solidFill>
                <a:latin typeface="Calibri"/>
                <a:ea typeface="Calibri"/>
                <a:cs typeface="Calibri"/>
                <a:sym typeface="Ubuntu"/>
              </a:rPr>
              <a:t>than</a:t>
            </a:r>
            <a:r>
              <a:rPr lang="sv" sz="2400" dirty="0">
                <a:solidFill>
                  <a:schemeClr val="dk1"/>
                </a:solidFill>
                <a:latin typeface="Calibri"/>
                <a:ea typeface="Calibri"/>
                <a:cs typeface="Calibri"/>
                <a:sym typeface="Ubuntu"/>
              </a:rPr>
              <a:t>-human </a:t>
            </a:r>
            <a:r>
              <a:rPr lang="sv" sz="2400" err="1">
                <a:solidFill>
                  <a:schemeClr val="dk1"/>
                </a:solidFill>
                <a:latin typeface="Calibri"/>
                <a:ea typeface="Calibri"/>
                <a:cs typeface="Calibri"/>
                <a:sym typeface="Ubuntu"/>
              </a:rPr>
              <a:t>stakeholders</a:t>
            </a:r>
            <a:endParaRPr lang="sv" sz="2400" err="1">
              <a:solidFill>
                <a:schemeClr val="dk1"/>
              </a:solidFill>
              <a:latin typeface="Calibri"/>
              <a:ea typeface="Calibri"/>
              <a:cs typeface="Calibri"/>
            </a:endParaRPr>
          </a:p>
          <a:p>
            <a:r>
              <a:rPr lang="sv" sz="2400" dirty="0" err="1">
                <a:solidFill>
                  <a:schemeClr val="dk1"/>
                </a:solidFill>
                <a:latin typeface="Calibri"/>
                <a:ea typeface="Calibri"/>
                <a:cs typeface="Calibri"/>
                <a:sym typeface="Ubuntu"/>
              </a:rPr>
              <a:t>that</a:t>
            </a:r>
            <a:r>
              <a:rPr lang="sv" sz="2400" dirty="0">
                <a:solidFill>
                  <a:schemeClr val="dk1"/>
                </a:solidFill>
                <a:latin typeface="Calibri"/>
                <a:ea typeface="Calibri"/>
                <a:cs typeface="Calibri"/>
                <a:sym typeface="Ubuntu"/>
              </a:rPr>
              <a:t> </a:t>
            </a:r>
            <a:r>
              <a:rPr lang="sv" sz="2400" dirty="0" err="1">
                <a:solidFill>
                  <a:schemeClr val="dk1"/>
                </a:solidFill>
                <a:latin typeface="Calibri"/>
                <a:ea typeface="Calibri"/>
                <a:cs typeface="Calibri"/>
                <a:sym typeface="Ubuntu"/>
              </a:rPr>
              <a:t>are</a:t>
            </a:r>
            <a:r>
              <a:rPr lang="sv" sz="2400" dirty="0">
                <a:solidFill>
                  <a:schemeClr val="dk1"/>
                </a:solidFill>
                <a:latin typeface="Calibri"/>
                <a:ea typeface="Calibri"/>
                <a:cs typeface="Calibri"/>
                <a:sym typeface="Ubuntu"/>
              </a:rPr>
              <a:t> </a:t>
            </a:r>
            <a:r>
              <a:rPr lang="sv" sz="2400" dirty="0" err="1">
                <a:solidFill>
                  <a:schemeClr val="dk1"/>
                </a:solidFill>
                <a:latin typeface="Calibri"/>
                <a:ea typeface="Calibri"/>
                <a:cs typeface="Calibri"/>
                <a:sym typeface="Ubuntu"/>
              </a:rPr>
              <a:t>directly</a:t>
            </a:r>
            <a:r>
              <a:rPr lang="sv" sz="2400" dirty="0">
                <a:solidFill>
                  <a:schemeClr val="dk1"/>
                </a:solidFill>
                <a:latin typeface="Calibri"/>
                <a:ea typeface="Calibri"/>
                <a:cs typeface="Calibri"/>
                <a:sym typeface="Ubuntu"/>
              </a:rPr>
              <a:t> or </a:t>
            </a:r>
            <a:r>
              <a:rPr lang="sv" sz="2400" dirty="0" err="1">
                <a:solidFill>
                  <a:schemeClr val="dk1"/>
                </a:solidFill>
                <a:latin typeface="Calibri"/>
                <a:ea typeface="Calibri"/>
                <a:cs typeface="Calibri"/>
                <a:sym typeface="Ubuntu"/>
              </a:rPr>
              <a:t>indirectly</a:t>
            </a:r>
            <a:r>
              <a:rPr lang="sv" sz="2400" dirty="0">
                <a:solidFill>
                  <a:schemeClr val="dk1"/>
                </a:solidFill>
                <a:latin typeface="Calibri"/>
                <a:ea typeface="Calibri"/>
                <a:cs typeface="Calibri"/>
                <a:sym typeface="Ubuntu"/>
              </a:rPr>
              <a:t> </a:t>
            </a:r>
            <a:r>
              <a:rPr lang="sv" sz="2400" dirty="0" err="1">
                <a:solidFill>
                  <a:schemeClr val="dk1"/>
                </a:solidFill>
                <a:latin typeface="Calibri"/>
                <a:ea typeface="Calibri"/>
                <a:cs typeface="Calibri"/>
                <a:sym typeface="Ubuntu"/>
              </a:rPr>
              <a:t>implicated</a:t>
            </a:r>
            <a:r>
              <a:rPr lang="sv" sz="2400" dirty="0">
                <a:solidFill>
                  <a:schemeClr val="dk1"/>
                </a:solidFill>
                <a:latin typeface="Calibri"/>
                <a:ea typeface="Calibri"/>
                <a:cs typeface="Calibri"/>
                <a:sym typeface="Ubuntu"/>
              </a:rPr>
              <a:t> by </a:t>
            </a:r>
            <a:r>
              <a:rPr lang="sv" sz="2400" dirty="0" err="1">
                <a:solidFill>
                  <a:schemeClr val="dk1"/>
                </a:solidFill>
                <a:latin typeface="Calibri"/>
                <a:ea typeface="Calibri"/>
                <a:cs typeface="Calibri"/>
                <a:sym typeface="Ubuntu"/>
              </a:rPr>
              <a:t>your</a:t>
            </a:r>
            <a:r>
              <a:rPr lang="sv" sz="2400" dirty="0">
                <a:solidFill>
                  <a:schemeClr val="dk1"/>
                </a:solidFill>
                <a:latin typeface="Calibri"/>
                <a:ea typeface="Calibri"/>
                <a:cs typeface="Calibri"/>
                <a:sym typeface="Ubuntu"/>
              </a:rPr>
              <a:t> design.</a:t>
            </a:r>
            <a:endParaRPr lang="sv" sz="2400" dirty="0">
              <a:solidFill>
                <a:schemeClr val="dk1"/>
              </a:solidFill>
              <a:latin typeface="Calibri"/>
              <a:ea typeface="Calibri"/>
              <a:cs typeface="Calibri"/>
            </a:endParaRPr>
          </a:p>
          <a:p>
            <a:br>
              <a:rPr lang="sv" sz="1200" dirty="0">
                <a:latin typeface="Calibri" panose="020F0502020204030204" pitchFamily="34" charset="0"/>
                <a:ea typeface="Ubuntu"/>
                <a:cs typeface="Calibri" panose="020F0502020204030204" pitchFamily="34" charset="0"/>
              </a:rPr>
            </a:br>
            <a:br>
              <a:rPr lang="sv" sz="1200" dirty="0">
                <a:latin typeface="Calibri" panose="020F0502020204030204" pitchFamily="34" charset="0"/>
                <a:ea typeface="Ubuntu"/>
                <a:cs typeface="Calibri" panose="020F0502020204030204" pitchFamily="34" charset="0"/>
              </a:rPr>
            </a:br>
            <a:r>
              <a:rPr lang="sv-SE" sz="1800" b="1" dirty="0">
                <a:solidFill>
                  <a:schemeClr val="dk1"/>
                </a:solidFill>
                <a:latin typeface="Calibri"/>
                <a:ea typeface="Ubuntu"/>
                <a:cs typeface="Calibri"/>
                <a:sym typeface="Ubuntu"/>
              </a:rPr>
              <a:t>Part II: </a:t>
            </a:r>
            <a:r>
              <a:rPr lang="sv-SE" sz="1800" b="1" dirty="0" err="1">
                <a:solidFill>
                  <a:schemeClr val="dk1"/>
                </a:solidFill>
                <a:latin typeface="Calibri"/>
                <a:ea typeface="Ubuntu"/>
                <a:cs typeface="Calibri"/>
                <a:sym typeface="Ubuntu"/>
              </a:rPr>
              <a:t>Empathise</a:t>
            </a:r>
            <a:r>
              <a:rPr lang="sv-SE" sz="1800" b="1" dirty="0">
                <a:solidFill>
                  <a:schemeClr val="dk1"/>
                </a:solidFill>
                <a:latin typeface="Calibri"/>
                <a:ea typeface="Ubuntu"/>
                <a:cs typeface="Calibri"/>
                <a:sym typeface="Ubuntu"/>
              </a:rPr>
              <a:t> </a:t>
            </a:r>
            <a:r>
              <a:rPr lang="sv-SE" sz="1800" b="1" dirty="0" err="1">
                <a:solidFill>
                  <a:schemeClr val="dk1"/>
                </a:solidFill>
                <a:latin typeface="Calibri"/>
                <a:ea typeface="Ubuntu"/>
                <a:cs typeface="Calibri"/>
                <a:sym typeface="Ubuntu"/>
              </a:rPr>
              <a:t>with</a:t>
            </a:r>
            <a:r>
              <a:rPr lang="sv-SE" sz="1800" b="1" dirty="0">
                <a:solidFill>
                  <a:schemeClr val="dk1"/>
                </a:solidFill>
                <a:latin typeface="Calibri"/>
                <a:ea typeface="Ubuntu"/>
                <a:cs typeface="Calibri"/>
                <a:sym typeface="Ubuntu"/>
              </a:rPr>
              <a:t> (30 </a:t>
            </a:r>
            <a:r>
              <a:rPr lang="sv-SE" sz="1800" b="1" dirty="0" err="1">
                <a:solidFill>
                  <a:schemeClr val="dk1"/>
                </a:solidFill>
                <a:latin typeface="Calibri"/>
                <a:ea typeface="Ubuntu"/>
                <a:cs typeface="Calibri"/>
                <a:sym typeface="Ubuntu"/>
              </a:rPr>
              <a:t>minutes</a:t>
            </a:r>
            <a:r>
              <a:rPr lang="sv-SE" sz="1800" b="1" dirty="0">
                <a:solidFill>
                  <a:schemeClr val="dk1"/>
                </a:solidFill>
                <a:latin typeface="Calibri"/>
                <a:ea typeface="Ubuntu"/>
                <a:cs typeface="Calibri"/>
                <a:sym typeface="Ubuntu"/>
              </a:rPr>
              <a:t>)</a:t>
            </a:r>
            <a:endParaRPr lang="sv-SE" sz="1800" dirty="0">
              <a:solidFill>
                <a:schemeClr val="dk1"/>
              </a:solidFill>
              <a:latin typeface="Calibri"/>
              <a:ea typeface="Ubuntu"/>
              <a:cs typeface="Calibri"/>
              <a:sym typeface="Ubuntu"/>
            </a:endParaRPr>
          </a:p>
          <a:p>
            <a:r>
              <a:rPr lang="sv-SE" sz="1800" dirty="0" err="1">
                <a:solidFill>
                  <a:schemeClr val="dk1"/>
                </a:solidFill>
                <a:latin typeface="Calibri" panose="020F0502020204030204" pitchFamily="34" charset="0"/>
                <a:ea typeface="Ubuntu"/>
                <a:cs typeface="Calibri" panose="020F0502020204030204" pitchFamily="34" charset="0"/>
                <a:sym typeface="Ubuntu"/>
              </a:rPr>
              <a:t>Develop</a:t>
            </a:r>
            <a:r>
              <a:rPr lang="sv-SE" sz="1800" dirty="0">
                <a:solidFill>
                  <a:schemeClr val="dk1"/>
                </a:solidFill>
                <a:latin typeface="Calibri" panose="020F0502020204030204" pitchFamily="34" charset="0"/>
                <a:ea typeface="Ubuntu"/>
                <a:cs typeface="Calibri" panose="020F0502020204030204" pitchFamily="34" charset="0"/>
                <a:sym typeface="Ubuntu"/>
              </a:rPr>
              <a:t> an </a:t>
            </a:r>
            <a:r>
              <a:rPr lang="sv-SE" sz="1800" dirty="0" err="1">
                <a:solidFill>
                  <a:schemeClr val="dk1"/>
                </a:solidFill>
                <a:latin typeface="Calibri" panose="020F0502020204030204" pitchFamily="34" charset="0"/>
                <a:ea typeface="Ubuntu"/>
                <a:cs typeface="Calibri" panose="020F0502020204030204" pitchFamily="34" charset="0"/>
                <a:sym typeface="Ubuntu"/>
              </a:rPr>
              <a:t>understanding</a:t>
            </a:r>
            <a:r>
              <a:rPr lang="sv-SE" sz="1800" dirty="0">
                <a:solidFill>
                  <a:schemeClr val="dk1"/>
                </a:solidFill>
                <a:latin typeface="Calibri" panose="020F0502020204030204" pitchFamily="34" charset="0"/>
                <a:ea typeface="Ubuntu"/>
                <a:cs typeface="Calibri" panose="020F0502020204030204" pitchFamily="34" charset="0"/>
                <a:sym typeface="Ubuntu"/>
              </a:rPr>
              <a:t> </a:t>
            </a:r>
            <a:r>
              <a:rPr lang="sv-SE" sz="1800" dirty="0" err="1">
                <a:solidFill>
                  <a:schemeClr val="dk1"/>
                </a:solidFill>
                <a:latin typeface="Calibri" panose="020F0502020204030204" pitchFamily="34" charset="0"/>
                <a:ea typeface="Ubuntu"/>
                <a:cs typeface="Calibri" panose="020F0502020204030204" pitchFamily="34" charset="0"/>
                <a:sym typeface="Ubuntu"/>
              </a:rPr>
              <a:t>of</a:t>
            </a:r>
            <a:r>
              <a:rPr lang="sv-SE" sz="1800" dirty="0">
                <a:solidFill>
                  <a:schemeClr val="dk1"/>
                </a:solidFill>
                <a:latin typeface="Calibri" panose="020F0502020204030204" pitchFamily="34" charset="0"/>
                <a:ea typeface="Ubuntu"/>
                <a:cs typeface="Calibri" panose="020F0502020204030204" pitchFamily="34" charset="0"/>
                <a:sym typeface="Ubuntu"/>
              </a:rPr>
              <a:t> the </a:t>
            </a:r>
            <a:r>
              <a:rPr lang="sv-SE" sz="1800" dirty="0" err="1">
                <a:solidFill>
                  <a:schemeClr val="dk1"/>
                </a:solidFill>
                <a:latin typeface="Calibri" panose="020F0502020204030204" pitchFamily="34" charset="0"/>
                <a:ea typeface="Ubuntu"/>
                <a:cs typeface="Calibri" panose="020F0502020204030204" pitchFamily="34" charset="0"/>
                <a:sym typeface="Ubuntu"/>
              </a:rPr>
              <a:t>more</a:t>
            </a:r>
            <a:r>
              <a:rPr lang="sv-SE" sz="1800" dirty="0">
                <a:solidFill>
                  <a:schemeClr val="dk1"/>
                </a:solidFill>
                <a:latin typeface="Calibri" panose="020F0502020204030204" pitchFamily="34" charset="0"/>
                <a:ea typeface="Ubuntu"/>
                <a:cs typeface="Calibri" panose="020F0502020204030204" pitchFamily="34" charset="0"/>
                <a:sym typeface="Ubuntu"/>
              </a:rPr>
              <a:t>-</a:t>
            </a:r>
            <a:r>
              <a:rPr lang="sv-SE" sz="1800" dirty="0" err="1">
                <a:solidFill>
                  <a:schemeClr val="dk1"/>
                </a:solidFill>
                <a:latin typeface="Calibri" panose="020F0502020204030204" pitchFamily="34" charset="0"/>
                <a:ea typeface="Ubuntu"/>
                <a:cs typeface="Calibri" panose="020F0502020204030204" pitchFamily="34" charset="0"/>
                <a:sym typeface="Ubuntu"/>
              </a:rPr>
              <a:t>than</a:t>
            </a:r>
            <a:r>
              <a:rPr lang="sv-SE" sz="1800" dirty="0">
                <a:solidFill>
                  <a:schemeClr val="dk1"/>
                </a:solidFill>
                <a:latin typeface="Calibri" panose="020F0502020204030204" pitchFamily="34" charset="0"/>
                <a:ea typeface="Ubuntu"/>
                <a:cs typeface="Calibri" panose="020F0502020204030204" pitchFamily="34" charset="0"/>
                <a:sym typeface="Ubuntu"/>
              </a:rPr>
              <a:t>-human </a:t>
            </a:r>
            <a:r>
              <a:rPr lang="sv-SE" sz="1800" dirty="0" err="1">
                <a:solidFill>
                  <a:schemeClr val="dk1"/>
                </a:solidFill>
                <a:latin typeface="Calibri" panose="020F0502020204030204" pitchFamily="34" charset="0"/>
                <a:ea typeface="Ubuntu"/>
                <a:cs typeface="Calibri" panose="020F0502020204030204" pitchFamily="34" charset="0"/>
                <a:sym typeface="Ubuntu"/>
              </a:rPr>
              <a:t>stakeholder</a:t>
            </a:r>
            <a:r>
              <a:rPr lang="sv-SE" sz="1800" dirty="0">
                <a:solidFill>
                  <a:schemeClr val="dk1"/>
                </a:solidFill>
                <a:latin typeface="Calibri" panose="020F0502020204030204" pitchFamily="34" charset="0"/>
                <a:ea typeface="Ubuntu"/>
                <a:cs typeface="Calibri" panose="020F0502020204030204" pitchFamily="34" charset="0"/>
                <a:sym typeface="Ubuntu"/>
              </a:rPr>
              <a:t> </a:t>
            </a:r>
            <a:r>
              <a:rPr lang="sv-SE" sz="1800" dirty="0" err="1">
                <a:solidFill>
                  <a:schemeClr val="dk1"/>
                </a:solidFill>
                <a:latin typeface="Calibri" panose="020F0502020204030204" pitchFamily="34" charset="0"/>
                <a:ea typeface="Ubuntu"/>
                <a:cs typeface="Calibri" panose="020F0502020204030204" pitchFamily="34" charset="0"/>
                <a:sym typeface="Ubuntu"/>
              </a:rPr>
              <a:t>values</a:t>
            </a:r>
            <a:r>
              <a:rPr lang="sv-SE" sz="1800" dirty="0">
                <a:solidFill>
                  <a:schemeClr val="dk1"/>
                </a:solidFill>
                <a:latin typeface="Calibri" panose="020F0502020204030204" pitchFamily="34" charset="0"/>
                <a:ea typeface="Ubuntu"/>
                <a:cs typeface="Calibri" panose="020F0502020204030204" pitchFamily="34" charset="0"/>
                <a:sym typeface="Ubuntu"/>
              </a:rPr>
              <a:t> and </a:t>
            </a:r>
            <a:r>
              <a:rPr lang="sv-SE" sz="1800" dirty="0" err="1">
                <a:solidFill>
                  <a:schemeClr val="dk1"/>
                </a:solidFill>
                <a:latin typeface="Calibri" panose="020F0502020204030204" pitchFamily="34" charset="0"/>
                <a:ea typeface="Ubuntu"/>
                <a:cs typeface="Calibri" panose="020F0502020204030204" pitchFamily="34" charset="0"/>
                <a:sym typeface="Ubuntu"/>
              </a:rPr>
              <a:t>needs</a:t>
            </a:r>
            <a:r>
              <a:rPr lang="sv-SE" sz="1800" dirty="0">
                <a:solidFill>
                  <a:schemeClr val="dk1"/>
                </a:solidFill>
                <a:latin typeface="Calibri" panose="020F0502020204030204" pitchFamily="34" charset="0"/>
                <a:ea typeface="Ubuntu"/>
                <a:cs typeface="Calibri" panose="020F0502020204030204" pitchFamily="34" charset="0"/>
                <a:sym typeface="Ubuntu"/>
              </a:rPr>
              <a:t>. </a:t>
            </a:r>
            <a:br>
              <a:rPr lang="sv-SE" sz="1800" dirty="0">
                <a:solidFill>
                  <a:schemeClr val="dk1"/>
                </a:solidFill>
                <a:latin typeface="Calibri" panose="020F0502020204030204" pitchFamily="34" charset="0"/>
                <a:ea typeface="Ubuntu"/>
                <a:cs typeface="Calibri" panose="020F0502020204030204" pitchFamily="34" charset="0"/>
                <a:sym typeface="Ubuntu"/>
              </a:rPr>
            </a:br>
            <a:r>
              <a:rPr lang="sv-SE" sz="1800" dirty="0">
                <a:solidFill>
                  <a:schemeClr val="dk1"/>
                </a:solidFill>
                <a:latin typeface="Calibri" panose="020F0502020204030204" pitchFamily="34" charset="0"/>
                <a:ea typeface="Ubuntu"/>
                <a:cs typeface="Calibri" panose="020F0502020204030204" pitchFamily="34" charset="0"/>
                <a:sym typeface="Ubuntu"/>
              </a:rPr>
              <a:t>(</a:t>
            </a:r>
            <a:r>
              <a:rPr lang="sv-SE" sz="1800" dirty="0" err="1">
                <a:solidFill>
                  <a:schemeClr val="dk1"/>
                </a:solidFill>
                <a:latin typeface="Calibri" panose="020F0502020204030204" pitchFamily="34" charset="0"/>
                <a:ea typeface="Ubuntu"/>
                <a:cs typeface="Calibri" panose="020F0502020204030204" pitchFamily="34" charset="0"/>
                <a:sym typeface="Ubuntu"/>
              </a:rPr>
              <a:t>This</a:t>
            </a:r>
            <a:r>
              <a:rPr lang="sv-SE" sz="1800" dirty="0">
                <a:solidFill>
                  <a:schemeClr val="dk1"/>
                </a:solidFill>
                <a:latin typeface="Calibri" panose="020F0502020204030204" pitchFamily="34" charset="0"/>
                <a:ea typeface="Ubuntu"/>
                <a:cs typeface="Calibri" panose="020F0502020204030204" pitchFamily="34" charset="0"/>
                <a:sym typeface="Ubuntu"/>
              </a:rPr>
              <a:t> is a start, </a:t>
            </a:r>
            <a:r>
              <a:rPr lang="sv-SE" sz="1800" dirty="0" err="1">
                <a:solidFill>
                  <a:schemeClr val="dk1"/>
                </a:solidFill>
                <a:latin typeface="Calibri" panose="020F0502020204030204" pitchFamily="34" charset="0"/>
                <a:ea typeface="Ubuntu"/>
                <a:cs typeface="Calibri" panose="020F0502020204030204" pitchFamily="34" charset="0"/>
                <a:sym typeface="Ubuntu"/>
              </a:rPr>
              <a:t>more</a:t>
            </a:r>
            <a:r>
              <a:rPr lang="sv-SE" sz="1800" dirty="0">
                <a:solidFill>
                  <a:schemeClr val="dk1"/>
                </a:solidFill>
                <a:latin typeface="Calibri" panose="020F0502020204030204" pitchFamily="34" charset="0"/>
                <a:ea typeface="Ubuntu"/>
                <a:cs typeface="Calibri" panose="020F0502020204030204" pitchFamily="34" charset="0"/>
                <a:sym typeface="Ubuntu"/>
              </a:rPr>
              <a:t> research is </a:t>
            </a:r>
            <a:r>
              <a:rPr lang="sv-SE" sz="1800" dirty="0" err="1">
                <a:solidFill>
                  <a:schemeClr val="dk1"/>
                </a:solidFill>
                <a:latin typeface="Calibri" panose="020F0502020204030204" pitchFamily="34" charset="0"/>
                <a:ea typeface="Ubuntu"/>
                <a:cs typeface="Calibri" panose="020F0502020204030204" pitchFamily="34" charset="0"/>
                <a:sym typeface="Ubuntu"/>
              </a:rPr>
              <a:t>needed</a:t>
            </a:r>
            <a:r>
              <a:rPr lang="sv-SE" sz="1800" dirty="0">
                <a:solidFill>
                  <a:schemeClr val="dk1"/>
                </a:solidFill>
                <a:latin typeface="Calibri" panose="020F0502020204030204" pitchFamily="34" charset="0"/>
                <a:ea typeface="Ubuntu"/>
                <a:cs typeface="Calibri" panose="020F0502020204030204" pitchFamily="34" charset="0"/>
                <a:sym typeface="Ubuntu"/>
              </a:rPr>
              <a:t>.)</a:t>
            </a:r>
          </a:p>
          <a:p>
            <a:endParaRPr lang="sv-SE" sz="1800" b="1" dirty="0">
              <a:solidFill>
                <a:schemeClr val="dk1"/>
              </a:solidFill>
              <a:latin typeface="Calibri" panose="020F0502020204030204" pitchFamily="34" charset="0"/>
              <a:ea typeface="Ubuntu"/>
              <a:cs typeface="Calibri" panose="020F0502020204030204" pitchFamily="34" charset="0"/>
              <a:sym typeface="Ubuntu"/>
            </a:endParaRPr>
          </a:p>
          <a:p>
            <a:r>
              <a:rPr lang="sv-SE" sz="1800" b="1" dirty="0" err="1">
                <a:solidFill>
                  <a:schemeClr val="tx1"/>
                </a:solidFill>
                <a:latin typeface="Calibri" panose="020F0502020204030204" pitchFamily="34" charset="0"/>
                <a:ea typeface="Ubuntu"/>
                <a:cs typeface="Calibri" panose="020F0502020204030204" pitchFamily="34" charset="0"/>
                <a:sym typeface="Ubuntu"/>
              </a:rPr>
              <a:t>Instructions</a:t>
            </a:r>
            <a:r>
              <a:rPr lang="sv-SE" sz="1800" b="1" dirty="0">
                <a:solidFill>
                  <a:schemeClr val="tx1"/>
                </a:solidFill>
                <a:latin typeface="Calibri" panose="020F0502020204030204" pitchFamily="34" charset="0"/>
                <a:ea typeface="Ubuntu"/>
                <a:cs typeface="Calibri" panose="020F0502020204030204" pitchFamily="34" charset="0"/>
                <a:sym typeface="Ubuntu"/>
              </a:rPr>
              <a:t>: </a:t>
            </a:r>
          </a:p>
          <a:p>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Select</a:t>
            </a:r>
            <a:r>
              <a:rPr lang="sv-SE" sz="1800" dirty="0">
                <a:solidFill>
                  <a:schemeClr val="tx1"/>
                </a:solidFill>
                <a:latin typeface="Calibri" panose="020F0502020204030204" pitchFamily="34" charset="0"/>
                <a:ea typeface="Ubuntu"/>
                <a:cs typeface="Calibri" panose="020F0502020204030204" pitchFamily="34" charset="0"/>
                <a:sym typeface="Ubuntu"/>
              </a:rPr>
              <a:t> a </a:t>
            </a:r>
            <a:r>
              <a:rPr lang="sv-SE" sz="1800" dirty="0" err="1">
                <a:solidFill>
                  <a:schemeClr val="tx1"/>
                </a:solidFill>
                <a:latin typeface="Calibri" panose="020F0502020204030204" pitchFamily="34" charset="0"/>
                <a:ea typeface="Ubuntu"/>
                <a:cs typeface="Calibri" panose="020F0502020204030204" pitchFamily="34" charset="0"/>
                <a:sym typeface="Ubuntu"/>
              </a:rPr>
              <a:t>few</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more</a:t>
            </a:r>
            <a:r>
              <a:rPr lang="sv-SE" sz="1800" dirty="0">
                <a:solidFill>
                  <a:schemeClr val="tx1"/>
                </a:solidFill>
                <a:latin typeface="Calibri" panose="020F0502020204030204" pitchFamily="34" charset="0"/>
                <a:ea typeface="Ubuntu"/>
                <a:cs typeface="Calibri" panose="020F0502020204030204" pitchFamily="34" charset="0"/>
                <a:sym typeface="Ubuntu"/>
              </a:rPr>
              <a:t>-</a:t>
            </a:r>
            <a:r>
              <a:rPr lang="sv-SE" sz="1800" dirty="0" err="1">
                <a:solidFill>
                  <a:schemeClr val="tx1"/>
                </a:solidFill>
                <a:latin typeface="Calibri" panose="020F0502020204030204" pitchFamily="34" charset="0"/>
                <a:ea typeface="Ubuntu"/>
                <a:cs typeface="Calibri" panose="020F0502020204030204" pitchFamily="34" charset="0"/>
                <a:sym typeface="Ubuntu"/>
              </a:rPr>
              <a:t>than</a:t>
            </a:r>
            <a:r>
              <a:rPr lang="sv-SE" sz="1800" dirty="0">
                <a:solidFill>
                  <a:schemeClr val="tx1"/>
                </a:solidFill>
                <a:latin typeface="Calibri" panose="020F0502020204030204" pitchFamily="34" charset="0"/>
                <a:ea typeface="Ubuntu"/>
                <a:cs typeface="Calibri" panose="020F0502020204030204" pitchFamily="34" charset="0"/>
                <a:sym typeface="Ubuntu"/>
              </a:rPr>
              <a:t>-human </a:t>
            </a:r>
            <a:r>
              <a:rPr lang="sv-SE" sz="1800" dirty="0" err="1">
                <a:solidFill>
                  <a:schemeClr val="tx1"/>
                </a:solidFill>
                <a:latin typeface="Calibri" panose="020F0502020204030204" pitchFamily="34" charset="0"/>
                <a:ea typeface="Ubuntu"/>
                <a:cs typeface="Calibri" panose="020F0502020204030204" pitchFamily="34" charset="0"/>
                <a:sym typeface="Ubuntu"/>
              </a:rPr>
              <a:t>stakeholders</a:t>
            </a:r>
            <a:r>
              <a:rPr lang="sv-SE" sz="1800" dirty="0">
                <a:solidFill>
                  <a:schemeClr val="tx1"/>
                </a:solidFill>
                <a:latin typeface="Calibri" panose="020F0502020204030204" pitchFamily="34" charset="0"/>
                <a:ea typeface="Ubuntu"/>
                <a:cs typeface="Calibri" panose="020F0502020204030204" pitchFamily="34" charset="0"/>
                <a:sym typeface="Ubuntu"/>
              </a:rPr>
              <a:t> to </a:t>
            </a:r>
            <a:r>
              <a:rPr lang="sv-SE" sz="1800" dirty="0" err="1">
                <a:solidFill>
                  <a:schemeClr val="tx1"/>
                </a:solidFill>
                <a:latin typeface="Calibri" panose="020F0502020204030204" pitchFamily="34" charset="0"/>
                <a:ea typeface="Ubuntu"/>
                <a:cs typeface="Calibri" panose="020F0502020204030204" pitchFamily="34" charset="0"/>
                <a:sym typeface="Ubuntu"/>
              </a:rPr>
              <a:t>empathise</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with</a:t>
            </a:r>
            <a:r>
              <a:rPr lang="sv-SE" sz="1800" dirty="0">
                <a:solidFill>
                  <a:schemeClr val="tx1"/>
                </a:solidFill>
                <a:latin typeface="Calibri" panose="020F0502020204030204" pitchFamily="34" charset="0"/>
                <a:ea typeface="Ubuntu"/>
                <a:cs typeface="Calibri" panose="020F0502020204030204" pitchFamily="34" charset="0"/>
                <a:sym typeface="Ubuntu"/>
              </a:rPr>
              <a:t>. </a:t>
            </a:r>
          </a:p>
          <a:p>
            <a:r>
              <a:rPr lang="sv-SE" sz="1800" dirty="0">
                <a:solidFill>
                  <a:schemeClr val="tx1"/>
                </a:solidFill>
                <a:latin typeface="Calibri" panose="020F0502020204030204" pitchFamily="34" charset="0"/>
                <a:ea typeface="Ubuntu"/>
                <a:cs typeface="Calibri" panose="020F0502020204030204" pitchFamily="34" charset="0"/>
                <a:sym typeface="Ubuntu"/>
              </a:rPr>
              <a:t>– For </a:t>
            </a:r>
            <a:r>
              <a:rPr lang="sv-SE" sz="1800" dirty="0" err="1">
                <a:solidFill>
                  <a:schemeClr val="tx1"/>
                </a:solidFill>
                <a:latin typeface="Calibri" panose="020F0502020204030204" pitchFamily="34" charset="0"/>
                <a:ea typeface="Ubuntu"/>
                <a:cs typeface="Calibri" panose="020F0502020204030204" pitchFamily="34" charset="0"/>
                <a:sym typeface="Ubuntu"/>
              </a:rPr>
              <a:t>each</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of</a:t>
            </a:r>
            <a:r>
              <a:rPr lang="sv-SE" sz="1800" dirty="0">
                <a:solidFill>
                  <a:schemeClr val="tx1"/>
                </a:solidFill>
                <a:latin typeface="Calibri" panose="020F0502020204030204" pitchFamily="34" charset="0"/>
                <a:ea typeface="Ubuntu"/>
                <a:cs typeface="Calibri" panose="020F0502020204030204" pitchFamily="34" charset="0"/>
                <a:sym typeface="Ubuntu"/>
              </a:rPr>
              <a:t> the </a:t>
            </a:r>
            <a:r>
              <a:rPr lang="sv-SE" sz="1800" dirty="0" err="1">
                <a:solidFill>
                  <a:schemeClr val="tx1"/>
                </a:solidFill>
                <a:latin typeface="Calibri" panose="020F0502020204030204" pitchFamily="34" charset="0"/>
                <a:ea typeface="Ubuntu"/>
                <a:cs typeface="Calibri" panose="020F0502020204030204" pitchFamily="34" charset="0"/>
                <a:sym typeface="Ubuntu"/>
              </a:rPr>
              <a:t>stakeholders</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think</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about</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their</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needs</a:t>
            </a:r>
            <a:r>
              <a:rPr lang="sv-SE" sz="1800" dirty="0">
                <a:solidFill>
                  <a:schemeClr val="tx1"/>
                </a:solidFill>
                <a:latin typeface="Calibri" panose="020F0502020204030204" pitchFamily="34" charset="0"/>
                <a:ea typeface="Ubuntu"/>
                <a:cs typeface="Calibri" panose="020F0502020204030204" pitchFamily="34" charset="0"/>
                <a:sym typeface="Ubuntu"/>
              </a:rPr>
              <a:t> and </a:t>
            </a:r>
            <a:r>
              <a:rPr lang="sv-SE" sz="1800" dirty="0" err="1">
                <a:solidFill>
                  <a:schemeClr val="tx1"/>
                </a:solidFill>
                <a:latin typeface="Calibri" panose="020F0502020204030204" pitchFamily="34" charset="0"/>
                <a:ea typeface="Ubuntu"/>
                <a:cs typeface="Calibri" panose="020F0502020204030204" pitchFamily="34" charset="0"/>
                <a:sym typeface="Ubuntu"/>
              </a:rPr>
              <a:t>key</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values</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what</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they</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find</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most</a:t>
            </a:r>
            <a:r>
              <a:rPr lang="sv-SE" sz="1800" dirty="0">
                <a:solidFill>
                  <a:schemeClr val="tx1"/>
                </a:solidFill>
                <a:latin typeface="Calibri" panose="020F0502020204030204" pitchFamily="34" charset="0"/>
                <a:ea typeface="Ubuntu"/>
                <a:cs typeface="Calibri" panose="020F0502020204030204" pitchFamily="34" charset="0"/>
                <a:sym typeface="Ubuntu"/>
              </a:rPr>
              <a:t> </a:t>
            </a:r>
            <a:br>
              <a:rPr lang="sv-SE" sz="1800" dirty="0">
                <a:solidFill>
                  <a:schemeClr val="tx1"/>
                </a:solidFill>
                <a:latin typeface="Calibri" panose="020F0502020204030204" pitchFamily="34" charset="0"/>
                <a:ea typeface="Ubuntu"/>
                <a:cs typeface="Calibri" panose="020F0502020204030204" pitchFamily="34" charset="0"/>
                <a:sym typeface="Ubuntu"/>
              </a:rPr>
            </a:br>
            <a:r>
              <a:rPr lang="sv-SE" sz="1800" dirty="0" err="1">
                <a:solidFill>
                  <a:schemeClr val="tx1"/>
                </a:solidFill>
                <a:latin typeface="Calibri" panose="020F0502020204030204" pitchFamily="34" charset="0"/>
                <a:ea typeface="Ubuntu"/>
                <a:cs typeface="Calibri" panose="020F0502020204030204" pitchFamily="34" charset="0"/>
                <a:sym typeface="Ubuntu"/>
              </a:rPr>
              <a:t>important</a:t>
            </a:r>
            <a:r>
              <a:rPr lang="sv-SE" sz="1800" dirty="0">
                <a:solidFill>
                  <a:schemeClr val="tx1"/>
                </a:solidFill>
                <a:latin typeface="Calibri" panose="020F0502020204030204" pitchFamily="34" charset="0"/>
                <a:ea typeface="Ubuntu"/>
                <a:cs typeface="Calibri" panose="020F0502020204030204" pitchFamily="34" charset="0"/>
                <a:sym typeface="Ubuntu"/>
              </a:rPr>
              <a:t> in </a:t>
            </a:r>
            <a:r>
              <a:rPr lang="sv-SE" sz="1800" dirty="0" err="1">
                <a:solidFill>
                  <a:schemeClr val="tx1"/>
                </a:solidFill>
                <a:latin typeface="Calibri" panose="020F0502020204030204" pitchFamily="34" charset="0"/>
                <a:ea typeface="Ubuntu"/>
                <a:cs typeface="Calibri" panose="020F0502020204030204" pitchFamily="34" charset="0"/>
                <a:sym typeface="Ubuntu"/>
              </a:rPr>
              <a:t>life</a:t>
            </a:r>
            <a:r>
              <a:rPr lang="sv-SE" sz="1800" dirty="0">
                <a:solidFill>
                  <a:schemeClr val="tx1"/>
                </a:solidFill>
                <a:latin typeface="Calibri" panose="020F0502020204030204" pitchFamily="34" charset="0"/>
                <a:ea typeface="Ubuntu"/>
                <a:cs typeface="Calibri" panose="020F0502020204030204" pitchFamily="34" charset="0"/>
                <a:sym typeface="Ubuntu"/>
              </a:rPr>
              <a:t>). </a:t>
            </a:r>
          </a:p>
          <a:p>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Reflect</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upon</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what</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benefits</a:t>
            </a:r>
            <a:r>
              <a:rPr lang="sv-SE" sz="1800" dirty="0">
                <a:solidFill>
                  <a:schemeClr val="tx1"/>
                </a:solidFill>
                <a:latin typeface="Calibri" panose="020F0502020204030204" pitchFamily="34" charset="0"/>
                <a:ea typeface="Ubuntu"/>
                <a:cs typeface="Calibri" panose="020F0502020204030204" pitchFamily="34" charset="0"/>
                <a:sym typeface="Ubuntu"/>
              </a:rPr>
              <a:t> and harms the design </a:t>
            </a:r>
            <a:r>
              <a:rPr lang="sv-SE" sz="1800" dirty="0" err="1">
                <a:solidFill>
                  <a:schemeClr val="tx1"/>
                </a:solidFill>
                <a:latin typeface="Calibri" panose="020F0502020204030204" pitchFamily="34" charset="0"/>
                <a:ea typeface="Ubuntu"/>
                <a:cs typeface="Calibri" panose="020F0502020204030204" pitchFamily="34" charset="0"/>
                <a:sym typeface="Ubuntu"/>
              </a:rPr>
              <a:t>might</a:t>
            </a:r>
            <a:r>
              <a:rPr lang="sv-SE" sz="1800" dirty="0">
                <a:solidFill>
                  <a:schemeClr val="tx1"/>
                </a:solidFill>
                <a:latin typeface="Calibri" panose="020F0502020204030204" pitchFamily="34" charset="0"/>
                <a:ea typeface="Ubuntu"/>
                <a:cs typeface="Calibri" panose="020F0502020204030204" pitchFamily="34" charset="0"/>
                <a:sym typeface="Ubuntu"/>
              </a:rPr>
              <a:t> cause for the </a:t>
            </a:r>
            <a:r>
              <a:rPr lang="sv-SE" sz="1800" dirty="0" err="1">
                <a:solidFill>
                  <a:schemeClr val="tx1"/>
                </a:solidFill>
                <a:latin typeface="Calibri" panose="020F0502020204030204" pitchFamily="34" charset="0"/>
                <a:ea typeface="Ubuntu"/>
                <a:cs typeface="Calibri" panose="020F0502020204030204" pitchFamily="34" charset="0"/>
                <a:sym typeface="Ubuntu"/>
              </a:rPr>
              <a:t>stakeholders</a:t>
            </a:r>
            <a:r>
              <a:rPr lang="sv-SE" sz="1800" dirty="0">
                <a:solidFill>
                  <a:schemeClr val="tx1"/>
                </a:solidFill>
                <a:latin typeface="Calibri" panose="020F0502020204030204" pitchFamily="34" charset="0"/>
                <a:ea typeface="Ubuntu"/>
                <a:cs typeface="Calibri" panose="020F0502020204030204" pitchFamily="34" charset="0"/>
                <a:sym typeface="Ubuntu"/>
              </a:rPr>
              <a:t>.</a:t>
            </a:r>
            <a:br>
              <a:rPr lang="sv-SE" sz="1800" dirty="0">
                <a:solidFill>
                  <a:schemeClr val="tx1"/>
                </a:solidFill>
                <a:latin typeface="Calibri" panose="020F0502020204030204" pitchFamily="34" charset="0"/>
                <a:ea typeface="Ubuntu"/>
                <a:cs typeface="Calibri" panose="020F0502020204030204" pitchFamily="34" charset="0"/>
                <a:sym typeface="Ubuntu"/>
              </a:rPr>
            </a:b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Use</a:t>
            </a:r>
            <a:r>
              <a:rPr lang="sv-SE" sz="1800" dirty="0">
                <a:solidFill>
                  <a:schemeClr val="tx1"/>
                </a:solidFill>
                <a:latin typeface="Calibri" panose="020F0502020204030204" pitchFamily="34" charset="0"/>
                <a:ea typeface="Ubuntu"/>
                <a:cs typeface="Calibri" panose="020F0502020204030204" pitchFamily="34" charset="0"/>
                <a:sym typeface="Ubuntu"/>
              </a:rPr>
              <a:t> the ”</a:t>
            </a:r>
            <a:r>
              <a:rPr lang="sv-SE" sz="1800" dirty="0" err="1">
                <a:solidFill>
                  <a:schemeClr val="tx1"/>
                </a:solidFill>
                <a:latin typeface="Calibri" panose="020F0502020204030204" pitchFamily="34" charset="0"/>
                <a:ea typeface="Ubuntu"/>
                <a:cs typeface="Calibri" panose="020F0502020204030204" pitchFamily="34" charset="0"/>
                <a:sym typeface="Ubuntu"/>
              </a:rPr>
              <a:t>Stakeholder</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analysis</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worksheet</a:t>
            </a:r>
            <a:r>
              <a:rPr lang="sv-SE" sz="1800" dirty="0">
                <a:solidFill>
                  <a:schemeClr val="tx1"/>
                </a:solidFill>
                <a:latin typeface="Calibri" panose="020F0502020204030204" pitchFamily="34" charset="0"/>
                <a:ea typeface="Ubuntu"/>
                <a:cs typeface="Calibri" panose="020F0502020204030204" pitchFamily="34" charset="0"/>
                <a:sym typeface="Ubuntu"/>
              </a:rPr>
              <a:t> to </a:t>
            </a:r>
            <a:r>
              <a:rPr lang="sv-SE" sz="1800" dirty="0" err="1">
                <a:solidFill>
                  <a:schemeClr val="tx1"/>
                </a:solidFill>
                <a:latin typeface="Calibri" panose="020F0502020204030204" pitchFamily="34" charset="0"/>
                <a:ea typeface="Ubuntu"/>
                <a:cs typeface="Calibri" panose="020F0502020204030204" pitchFamily="34" charset="0"/>
                <a:sym typeface="Ubuntu"/>
              </a:rPr>
              <a:t>document</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your</a:t>
            </a:r>
            <a:r>
              <a:rPr lang="sv-SE" sz="1800" dirty="0">
                <a:solidFill>
                  <a:schemeClr val="tx1"/>
                </a:solidFill>
                <a:latin typeface="Calibri" panose="020F0502020204030204" pitchFamily="34" charset="0"/>
                <a:ea typeface="Ubuntu"/>
                <a:cs typeface="Calibri" panose="020F0502020204030204" pitchFamily="34" charset="0"/>
                <a:sym typeface="Ubuntu"/>
              </a:rPr>
              <a:t> </a:t>
            </a:r>
            <a:r>
              <a:rPr lang="sv-SE" sz="1800" dirty="0" err="1">
                <a:solidFill>
                  <a:schemeClr val="tx1"/>
                </a:solidFill>
                <a:latin typeface="Calibri" panose="020F0502020204030204" pitchFamily="34" charset="0"/>
                <a:ea typeface="Ubuntu"/>
                <a:cs typeface="Calibri" panose="020F0502020204030204" pitchFamily="34" charset="0"/>
                <a:sym typeface="Ubuntu"/>
              </a:rPr>
              <a:t>thoughts</a:t>
            </a:r>
            <a:r>
              <a:rPr lang="sv-SE" sz="1800" dirty="0">
                <a:solidFill>
                  <a:schemeClr val="tx1"/>
                </a:solidFill>
                <a:latin typeface="Calibri" panose="020F0502020204030204" pitchFamily="34" charset="0"/>
                <a:ea typeface="Ubuntu"/>
                <a:cs typeface="Calibri" panose="020F0502020204030204" pitchFamily="34" charset="0"/>
                <a:sym typeface="Ubuntu"/>
              </a:rPr>
              <a:t>.  </a:t>
            </a:r>
            <a:br>
              <a:rPr lang="sv-SE" sz="1800" dirty="0">
                <a:solidFill>
                  <a:schemeClr val="tx1"/>
                </a:solidFill>
                <a:latin typeface="Calibri" panose="020F0502020204030204" pitchFamily="34" charset="0"/>
                <a:ea typeface="Ubuntu"/>
                <a:cs typeface="Calibri" panose="020F0502020204030204" pitchFamily="34" charset="0"/>
                <a:sym typeface="Ubuntu"/>
              </a:rPr>
            </a:br>
            <a:r>
              <a:rPr lang="sv" sz="1800" dirty="0">
                <a:latin typeface="Calibri" panose="020F0502020204030204" pitchFamily="34" charset="0"/>
                <a:cs typeface="Calibri" panose="020F0502020204030204" pitchFamily="34" charset="0"/>
              </a:rPr>
              <a:t>– Use 30 minutes for the activity.</a:t>
            </a:r>
            <a:endParaRPr lang="sv-SE" sz="1800" dirty="0">
              <a:solidFill>
                <a:schemeClr val="tx1"/>
              </a:solidFill>
              <a:latin typeface="Calibri" panose="020F0502020204030204" pitchFamily="34" charset="0"/>
              <a:ea typeface="Ubuntu"/>
              <a:cs typeface="Calibri" panose="020F0502020204030204" pitchFamily="34" charset="0"/>
              <a:sym typeface="Ubuntu"/>
            </a:endParaRPr>
          </a:p>
        </p:txBody>
      </p:sp>
      <p:pic>
        <p:nvPicPr>
          <p:cNvPr id="5" name="Bildobjekt 4" descr="En bild som visar Färggrann, konst, siluett&#10;&#10;Automatiskt genererad beskrivning">
            <a:extLst>
              <a:ext uri="{FF2B5EF4-FFF2-40B4-BE49-F238E27FC236}">
                <a16:creationId xmlns:a16="http://schemas.microsoft.com/office/drawing/2014/main" id="{DB652C65-2BFE-D9BD-0474-C3907C71CCEB}"/>
              </a:ext>
            </a:extLst>
          </p:cNvPr>
          <p:cNvPicPr>
            <a:picLocks noChangeAspect="1"/>
          </p:cNvPicPr>
          <p:nvPr/>
        </p:nvPicPr>
        <p:blipFill>
          <a:blip r:embed="rId4"/>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398163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34"/>
          <p:cNvSpPr/>
          <p:nvPr/>
        </p:nvSpPr>
        <p:spPr>
          <a:xfrm>
            <a:off x="2432128" y="1547101"/>
            <a:ext cx="7042692" cy="3498297"/>
          </a:xfrm>
          <a:prstGeom prst="rect">
            <a:avLst/>
          </a:prstGeom>
          <a:solidFill>
            <a:schemeClr val="lt1"/>
          </a:solidFill>
          <a:ln>
            <a:noFill/>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237" name="Google Shape;237;p34"/>
          <p:cNvSpPr txBox="1">
            <a:spLocks noGrp="1"/>
          </p:cNvSpPr>
          <p:nvPr>
            <p:ph type="body" idx="1"/>
          </p:nvPr>
        </p:nvSpPr>
        <p:spPr>
          <a:xfrm>
            <a:off x="983597" y="722643"/>
            <a:ext cx="9944100" cy="5592303"/>
          </a:xfrm>
          <a:prstGeom prst="rect">
            <a:avLst/>
          </a:prstGeom>
        </p:spPr>
        <p:txBody>
          <a:bodyPr spcFirstLastPara="1" wrap="square" lIns="91425" tIns="91425" rIns="91425" bIns="91425" anchor="t" anchorCtr="0">
            <a:normAutofit lnSpcReduction="10000"/>
          </a:bodyPr>
          <a:lstStyle/>
          <a:p>
            <a:pPr marL="0" indent="0">
              <a:buNone/>
            </a:pPr>
            <a:endParaRPr lang="sv-SE" sz="2400" dirty="0">
              <a:solidFill>
                <a:schemeClr val="dk1"/>
              </a:solidFill>
              <a:highlight>
                <a:srgbClr val="FFFFFF"/>
              </a:highlight>
              <a:latin typeface="Calibri" panose="020F0502020204030204" pitchFamily="34" charset="0"/>
              <a:ea typeface="Ubuntu"/>
              <a:cs typeface="Calibri" panose="020F0502020204030204" pitchFamily="34" charset="0"/>
            </a:endParaRPr>
          </a:p>
          <a:p>
            <a:pPr marL="0" indent="0">
              <a:buNone/>
            </a:pPr>
            <a:endParaRPr sz="2400" dirty="0">
              <a:solidFill>
                <a:schemeClr val="tx1"/>
              </a:solidFill>
              <a:highlight>
                <a:srgbClr val="FFFFFF"/>
              </a:highlight>
              <a:latin typeface="Calibri" panose="020F0502020204030204" pitchFamily="34" charset="0"/>
              <a:ea typeface="Ubuntu"/>
              <a:cs typeface="Calibri" panose="020F0502020204030204" pitchFamily="34" charset="0"/>
            </a:endParaRPr>
          </a:p>
          <a:p>
            <a:pPr marL="0" indent="0">
              <a:buNone/>
            </a:pPr>
            <a:r>
              <a:rPr lang="sv" sz="2400" dirty="0">
                <a:solidFill>
                  <a:schemeClr val="tx1"/>
                </a:solidFill>
                <a:latin typeface="Calibri"/>
                <a:ea typeface="Ubuntu"/>
                <a:cs typeface="Calibri"/>
                <a:sym typeface="Ubuntu"/>
              </a:rPr>
              <a:t>'</a:t>
            </a:r>
            <a:r>
              <a:rPr lang="sv" sz="2400" dirty="0" err="1">
                <a:solidFill>
                  <a:schemeClr val="tx1"/>
                </a:solidFill>
                <a:latin typeface="Calibri"/>
                <a:ea typeface="Ubuntu"/>
                <a:cs typeface="Calibri"/>
                <a:sym typeface="Ubuntu"/>
              </a:rPr>
              <a:t>How</a:t>
            </a:r>
            <a:r>
              <a:rPr lang="sv" sz="2400" dirty="0">
                <a:solidFill>
                  <a:schemeClr val="tx1"/>
                </a:solidFill>
                <a:latin typeface="Calibri"/>
                <a:ea typeface="Ubuntu"/>
                <a:cs typeface="Calibri"/>
                <a:sym typeface="Ubuntu"/>
              </a:rPr>
              <a:t> </a:t>
            </a:r>
            <a:r>
              <a:rPr lang="sv" sz="2400" dirty="0" err="1">
                <a:solidFill>
                  <a:schemeClr val="tx1"/>
                </a:solidFill>
                <a:latin typeface="Calibri"/>
                <a:ea typeface="Ubuntu"/>
                <a:cs typeface="Calibri"/>
                <a:sym typeface="Ubuntu"/>
              </a:rPr>
              <a:t>can</a:t>
            </a:r>
            <a:r>
              <a:rPr lang="sv" sz="2400" dirty="0">
                <a:solidFill>
                  <a:schemeClr val="tx1"/>
                </a:solidFill>
                <a:latin typeface="Calibri"/>
                <a:ea typeface="Ubuntu"/>
                <a:cs typeface="Calibri"/>
                <a:sym typeface="Ubuntu"/>
              </a:rPr>
              <a:t> </a:t>
            </a:r>
            <a:r>
              <a:rPr lang="sv" sz="2400" dirty="0" err="1">
                <a:solidFill>
                  <a:schemeClr val="tx1"/>
                </a:solidFill>
                <a:latin typeface="Calibri"/>
                <a:ea typeface="Ubuntu"/>
                <a:cs typeface="Calibri"/>
                <a:sym typeface="Ubuntu"/>
              </a:rPr>
              <a:t>we</a:t>
            </a:r>
            <a:r>
              <a:rPr lang="sv" sz="2400" dirty="0">
                <a:solidFill>
                  <a:schemeClr val="tx1"/>
                </a:solidFill>
                <a:latin typeface="Calibri"/>
                <a:ea typeface="Ubuntu"/>
                <a:cs typeface="Calibri"/>
                <a:sym typeface="Ubuntu"/>
              </a:rPr>
              <a:t> </a:t>
            </a:r>
            <a:r>
              <a:rPr lang="sv" sz="2400" dirty="0" err="1">
                <a:solidFill>
                  <a:schemeClr val="tx1"/>
                </a:solidFill>
                <a:latin typeface="Calibri"/>
                <a:ea typeface="Ubuntu"/>
                <a:cs typeface="Calibri"/>
                <a:sym typeface="Ubuntu"/>
              </a:rPr>
              <a:t>learn</a:t>
            </a:r>
            <a:r>
              <a:rPr lang="sv" sz="2400" dirty="0">
                <a:solidFill>
                  <a:schemeClr val="tx1"/>
                </a:solidFill>
                <a:latin typeface="Calibri"/>
                <a:ea typeface="Ubuntu"/>
                <a:cs typeface="Calibri"/>
                <a:sym typeface="Ubuntu"/>
              </a:rPr>
              <a:t> to listen to the voices of our more-than-human companions, and all the species and parts of nature that cannot speak for themselves, but still are affected by or affect our actions and design </a:t>
            </a:r>
            <a:r>
              <a:rPr lang="sv" sz="2400" dirty="0" err="1">
                <a:solidFill>
                  <a:schemeClr val="tx1"/>
                </a:solidFill>
                <a:latin typeface="Calibri"/>
                <a:ea typeface="Ubuntu"/>
                <a:cs typeface="Calibri"/>
                <a:sym typeface="Ubuntu"/>
              </a:rPr>
              <a:t>choices</a:t>
            </a:r>
            <a:r>
              <a:rPr lang="sv" sz="2400" dirty="0">
                <a:solidFill>
                  <a:schemeClr val="tx1"/>
                </a:solidFill>
                <a:latin typeface="Calibri"/>
                <a:ea typeface="Ubuntu"/>
                <a:cs typeface="Calibri"/>
                <a:sym typeface="Ubuntu"/>
              </a:rPr>
              <a:t>?'</a:t>
            </a:r>
            <a:endParaRPr lang="sv" sz="2400" dirty="0">
              <a:solidFill>
                <a:schemeClr val="tx1"/>
              </a:solidFill>
              <a:latin typeface="Calibri" panose="020F0502020204030204" pitchFamily="34" charset="0"/>
              <a:ea typeface="Ubuntu"/>
              <a:cs typeface="Calibri" panose="020F0502020204030204" pitchFamily="34" charset="0"/>
            </a:endParaRPr>
          </a:p>
          <a:p>
            <a:pPr marL="0" indent="0">
              <a:buNone/>
            </a:pPr>
            <a:endParaRPr lang="sv" sz="2400" dirty="0">
              <a:solidFill>
                <a:schemeClr val="tx1"/>
              </a:solidFill>
              <a:highlight>
                <a:srgbClr val="FFFFFF"/>
              </a:highlight>
              <a:latin typeface="Calibri" panose="020F0502020204030204" pitchFamily="34" charset="0"/>
              <a:ea typeface="Ubuntu"/>
              <a:cs typeface="Calibri" panose="020F0502020204030204" pitchFamily="34" charset="0"/>
            </a:endParaRPr>
          </a:p>
          <a:p>
            <a:pPr marL="0" indent="0" algn="r">
              <a:buNone/>
            </a:pPr>
            <a:endParaRPr lang="sv" sz="2400" dirty="0">
              <a:highlight>
                <a:srgbClr val="FFFFFF"/>
              </a:highlight>
              <a:latin typeface="Calibri" panose="020F0502020204030204" pitchFamily="34" charset="0"/>
              <a:ea typeface="Ubuntu"/>
              <a:cs typeface="Calibri" panose="020F0502020204030204" pitchFamily="34" charset="0"/>
            </a:endParaRPr>
          </a:p>
          <a:p>
            <a:pPr marL="0" indent="0">
              <a:lnSpc>
                <a:spcPct val="100000"/>
              </a:lnSpc>
              <a:buNone/>
            </a:pPr>
            <a:r>
              <a:rPr lang="sv" sz="2400" b="1" dirty="0">
                <a:solidFill>
                  <a:schemeClr val="tx1"/>
                </a:solidFill>
                <a:latin typeface="Calibri"/>
                <a:ea typeface="Ubuntu"/>
                <a:cs typeface="Calibri"/>
                <a:sym typeface="Ubuntu"/>
              </a:rPr>
              <a:t>Questions to discuss: </a:t>
            </a:r>
            <a:endParaRPr lang="sv" sz="2400" b="1" dirty="0">
              <a:solidFill>
                <a:schemeClr val="tx1"/>
              </a:solidFill>
              <a:latin typeface="Calibri"/>
              <a:ea typeface="Ubuntu"/>
              <a:cs typeface="Calibri"/>
            </a:endParaRPr>
          </a:p>
          <a:p>
            <a:pPr marL="0" indent="0">
              <a:lnSpc>
                <a:spcPct val="100000"/>
              </a:lnSpc>
              <a:buNone/>
            </a:pPr>
            <a:r>
              <a:rPr lang="sv" sz="2400" dirty="0">
                <a:solidFill>
                  <a:schemeClr val="tx1"/>
                </a:solidFill>
                <a:latin typeface="Calibri"/>
                <a:ea typeface="Ubuntu"/>
                <a:cs typeface="Calibri"/>
                <a:sym typeface="Ubuntu"/>
              </a:rPr>
              <a:t>– How do we learn to </a:t>
            </a:r>
            <a:r>
              <a:rPr lang="sv-SE" sz="2400" dirty="0">
                <a:solidFill>
                  <a:schemeClr val="tx1"/>
                </a:solidFill>
                <a:latin typeface="Calibri"/>
                <a:ea typeface="Ubuntu"/>
                <a:cs typeface="Calibri"/>
                <a:sym typeface="Ubuntu"/>
              </a:rPr>
              <a:t>understand</a:t>
            </a:r>
            <a:r>
              <a:rPr lang="sv" sz="2400" dirty="0">
                <a:solidFill>
                  <a:schemeClr val="tx1"/>
                </a:solidFill>
                <a:latin typeface="Calibri"/>
                <a:ea typeface="Ubuntu"/>
                <a:cs typeface="Calibri"/>
                <a:sym typeface="Ubuntu"/>
              </a:rPr>
              <a:t> (empathise with) more-than-human (and human) stakeholder values and needs? What methods to use, </a:t>
            </a:r>
            <a:r>
              <a:rPr lang="sv" sz="2400" dirty="0" err="1">
                <a:solidFill>
                  <a:schemeClr val="tx1"/>
                </a:solidFill>
                <a:latin typeface="Calibri"/>
                <a:ea typeface="Ubuntu"/>
                <a:cs typeface="Calibri"/>
                <a:sym typeface="Ubuntu"/>
              </a:rPr>
              <a:t>what</a:t>
            </a:r>
            <a:r>
              <a:rPr lang="sv" sz="2400" dirty="0">
                <a:solidFill>
                  <a:schemeClr val="tx1"/>
                </a:solidFill>
                <a:latin typeface="Calibri"/>
                <a:ea typeface="Ubuntu"/>
                <a:cs typeface="Calibri"/>
                <a:sym typeface="Ubuntu"/>
              </a:rPr>
              <a:t> </a:t>
            </a:r>
            <a:r>
              <a:rPr lang="sv" sz="2400" dirty="0" err="1">
                <a:solidFill>
                  <a:schemeClr val="tx1"/>
                </a:solidFill>
                <a:latin typeface="Calibri"/>
                <a:ea typeface="Ubuntu"/>
                <a:cs typeface="Calibri"/>
                <a:sym typeface="Ubuntu"/>
              </a:rPr>
              <a:t>other</a:t>
            </a:r>
            <a:r>
              <a:rPr lang="sv" sz="2400" dirty="0">
                <a:solidFill>
                  <a:schemeClr val="tx1"/>
                </a:solidFill>
                <a:latin typeface="Calibri"/>
                <a:ea typeface="Ubuntu"/>
                <a:cs typeface="Calibri"/>
                <a:sym typeface="Ubuntu"/>
              </a:rPr>
              <a:t> di</a:t>
            </a:r>
            <a:r>
              <a:rPr lang="sv-SE" sz="2400" dirty="0" err="1">
                <a:solidFill>
                  <a:schemeClr val="tx1"/>
                </a:solidFill>
                <a:latin typeface="Calibri"/>
                <a:ea typeface="Ubuntu"/>
                <a:cs typeface="Calibri"/>
                <a:sym typeface="Ubuntu"/>
              </a:rPr>
              <a:t>sci</a:t>
            </a:r>
            <a:r>
              <a:rPr lang="sv" sz="2400" dirty="0" err="1">
                <a:solidFill>
                  <a:schemeClr val="tx1"/>
                </a:solidFill>
                <a:latin typeface="Calibri"/>
                <a:ea typeface="Ubuntu"/>
                <a:cs typeface="Calibri"/>
                <a:sym typeface="Ubuntu"/>
              </a:rPr>
              <a:t>plines</a:t>
            </a:r>
            <a:r>
              <a:rPr lang="sv" sz="2400" dirty="0">
                <a:solidFill>
                  <a:schemeClr val="tx1"/>
                </a:solidFill>
                <a:latin typeface="Calibri"/>
                <a:ea typeface="Ubuntu"/>
                <a:cs typeface="Calibri"/>
                <a:sym typeface="Ubuntu"/>
              </a:rPr>
              <a:t> and </a:t>
            </a:r>
            <a:r>
              <a:rPr lang="sv" sz="2400" dirty="0" err="1">
                <a:solidFill>
                  <a:schemeClr val="tx1"/>
                </a:solidFill>
                <a:latin typeface="Calibri"/>
                <a:ea typeface="Ubuntu"/>
                <a:cs typeface="Calibri"/>
                <a:sym typeface="Ubuntu"/>
              </a:rPr>
              <a:t>fields</a:t>
            </a:r>
            <a:r>
              <a:rPr lang="sv" sz="2400" dirty="0">
                <a:solidFill>
                  <a:schemeClr val="tx1"/>
                </a:solidFill>
                <a:latin typeface="Calibri"/>
                <a:ea typeface="Ubuntu"/>
                <a:cs typeface="Calibri"/>
                <a:sym typeface="Ubuntu"/>
              </a:rPr>
              <a:t> to </a:t>
            </a:r>
            <a:r>
              <a:rPr lang="sv" sz="2400" dirty="0" err="1">
                <a:solidFill>
                  <a:schemeClr val="tx1"/>
                </a:solidFill>
                <a:latin typeface="Calibri"/>
                <a:ea typeface="Ubuntu"/>
                <a:cs typeface="Calibri"/>
                <a:sym typeface="Ubuntu"/>
              </a:rPr>
              <a:t>turn</a:t>
            </a:r>
            <a:r>
              <a:rPr lang="sv" sz="2400" dirty="0">
                <a:solidFill>
                  <a:schemeClr val="tx1"/>
                </a:solidFill>
                <a:latin typeface="Calibri"/>
                <a:ea typeface="Ubuntu"/>
                <a:cs typeface="Calibri"/>
                <a:sym typeface="Ubuntu"/>
              </a:rPr>
              <a:t> to? </a:t>
            </a:r>
            <a:endParaRPr lang="sv" sz="2400" dirty="0">
              <a:solidFill>
                <a:schemeClr val="tx1"/>
              </a:solidFill>
              <a:latin typeface="Calibri"/>
              <a:ea typeface="Ubuntu"/>
              <a:cs typeface="Calibri"/>
            </a:endParaRPr>
          </a:p>
          <a:p>
            <a:pPr marL="0" indent="0">
              <a:lnSpc>
                <a:spcPct val="100000"/>
              </a:lnSpc>
              <a:buNone/>
            </a:pPr>
            <a:endParaRPr lang="sv" sz="2400" dirty="0">
              <a:solidFill>
                <a:schemeClr val="tx1"/>
              </a:solidFill>
              <a:latin typeface="Calibri" panose="020F0502020204030204" pitchFamily="34" charset="0"/>
              <a:ea typeface="Ubuntu"/>
              <a:cs typeface="Calibri" panose="020F0502020204030204" pitchFamily="34" charset="0"/>
            </a:endParaRPr>
          </a:p>
          <a:p>
            <a:pPr marL="0" indent="0">
              <a:lnSpc>
                <a:spcPct val="100000"/>
              </a:lnSpc>
              <a:buNone/>
            </a:pPr>
            <a:r>
              <a:rPr lang="en-US" sz="2400" dirty="0">
                <a:solidFill>
                  <a:schemeClr val="tx1"/>
                </a:solidFill>
                <a:latin typeface="Calibri"/>
                <a:ea typeface="Times New Roman" panose="02020603050405020304" pitchFamily="18" charset="0"/>
                <a:cs typeface="Calibri"/>
              </a:rPr>
              <a:t>– W</a:t>
            </a:r>
            <a:r>
              <a:rPr lang="en-US" sz="2400" dirty="0">
                <a:solidFill>
                  <a:schemeClr val="tx1"/>
                </a:solidFill>
                <a:effectLst/>
                <a:latin typeface="Calibri"/>
                <a:ea typeface="Times New Roman" panose="02020603050405020304" pitchFamily="18" charset="0"/>
                <a:cs typeface="Calibri"/>
              </a:rPr>
              <a:t>hat kind of knowledge needs to be taken into consideration to really care about this more-than-human stakeholder?</a:t>
            </a:r>
            <a:endParaRPr lang="sv" sz="2400" dirty="0">
              <a:solidFill>
                <a:schemeClr val="tx1"/>
              </a:solidFill>
              <a:latin typeface="Calibri"/>
              <a:ea typeface="Ubuntu"/>
              <a:cs typeface="Calibri"/>
              <a:sym typeface="Ubuntu"/>
            </a:endParaRPr>
          </a:p>
          <a:p>
            <a:pPr marL="0" indent="0">
              <a:lnSpc>
                <a:spcPct val="100000"/>
              </a:lnSpc>
              <a:buNone/>
            </a:pPr>
            <a:endParaRPr dirty="0">
              <a:solidFill>
                <a:schemeClr val="tx1"/>
              </a:solidFill>
              <a:latin typeface="Calibri" panose="020F0502020204030204" pitchFamily="34" charset="0"/>
              <a:ea typeface="Ubuntu"/>
              <a:cs typeface="Calibri" panose="020F0502020204030204" pitchFamily="34" charset="0"/>
            </a:endParaRPr>
          </a:p>
          <a:p>
            <a:pPr marL="0" indent="0">
              <a:buNone/>
            </a:pPr>
            <a:endParaRPr sz="1200" dirty="0">
              <a:solidFill>
                <a:schemeClr val="dk1"/>
              </a:solidFill>
              <a:highlight>
                <a:srgbClr val="FFFFFF"/>
              </a:highlight>
              <a:latin typeface="Ubuntu"/>
              <a:ea typeface="Ubuntu"/>
              <a:cs typeface="Ubuntu"/>
              <a:sym typeface="Ubuntu"/>
            </a:endParaRPr>
          </a:p>
        </p:txBody>
      </p:sp>
      <p:pic>
        <p:nvPicPr>
          <p:cNvPr id="4" name="Bildobjekt 3" descr="En bild som visar Färggrann, konst, siluett&#10;&#10;Automatiskt genererad beskrivning">
            <a:extLst>
              <a:ext uri="{FF2B5EF4-FFF2-40B4-BE49-F238E27FC236}">
                <a16:creationId xmlns:a16="http://schemas.microsoft.com/office/drawing/2014/main" id="{90942282-125E-3DF4-7E33-026CDEA290AD}"/>
              </a:ext>
            </a:extLst>
          </p:cNvPr>
          <p:cNvPicPr>
            <a:picLocks noChangeAspect="1"/>
          </p:cNvPicPr>
          <p:nvPr/>
        </p:nvPicPr>
        <p:blipFill>
          <a:blip r:embed="rId3"/>
          <a:stretch>
            <a:fillRect/>
          </a:stretch>
        </p:blipFill>
        <p:spPr>
          <a:xfrm>
            <a:off x="10461405" y="119793"/>
            <a:ext cx="1514475" cy="4000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72575" y="1699612"/>
            <a:ext cx="116205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67875" y="1028247"/>
            <a:ext cx="10960100" cy="4351200"/>
          </a:xfrm>
        </p:spPr>
        <p:txBody>
          <a:bodyPr/>
          <a:lstStyle/>
          <a:p>
            <a:pPr marL="114300" indent="0">
              <a:lnSpc>
                <a:spcPct val="100000"/>
              </a:lnSpc>
              <a:buNone/>
            </a:pPr>
            <a:endParaRPr lang="sv-SE" dirty="0">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b="0" i="0" dirty="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sv-SE" b="0" i="0" dirty="0" err="1">
                <a:solidFill>
                  <a:schemeClr val="tx1"/>
                </a:solidFill>
                <a:effectLst/>
                <a:latin typeface="Calibri"/>
                <a:cs typeface="Calibri"/>
              </a:rPr>
              <a:t>This</a:t>
            </a:r>
            <a:r>
              <a:rPr lang="sv-SE" b="0" i="0" dirty="0">
                <a:solidFill>
                  <a:schemeClr val="tx1"/>
                </a:solidFill>
                <a:effectLst/>
                <a:latin typeface="Calibri"/>
                <a:cs typeface="Calibri"/>
              </a:rPr>
              <a:t> </a:t>
            </a:r>
            <a:r>
              <a:rPr lang="sv-SE" b="0" i="0" dirty="0" err="1">
                <a:solidFill>
                  <a:schemeClr val="tx1"/>
                </a:solidFill>
                <a:effectLst/>
                <a:latin typeface="Calibri"/>
                <a:cs typeface="Calibri"/>
              </a:rPr>
              <a:t>teaching</a:t>
            </a:r>
            <a:r>
              <a:rPr lang="sv-SE" b="0" i="0" dirty="0">
                <a:solidFill>
                  <a:schemeClr val="tx1"/>
                </a:solidFill>
                <a:effectLst/>
                <a:latin typeface="Calibri"/>
                <a:cs typeface="Calibri"/>
              </a:rPr>
              <a:t> </a:t>
            </a:r>
            <a:r>
              <a:rPr lang="sv-SE" b="0" i="0" dirty="0" err="1">
                <a:solidFill>
                  <a:schemeClr val="tx1"/>
                </a:solidFill>
                <a:effectLst/>
                <a:latin typeface="Calibri"/>
                <a:cs typeface="Calibri"/>
              </a:rPr>
              <a:t>activity</a:t>
            </a:r>
            <a:r>
              <a:rPr lang="sv-SE" dirty="0">
                <a:solidFill>
                  <a:schemeClr val="tx1"/>
                </a:solidFill>
                <a:latin typeface="Calibri"/>
                <a:cs typeface="Calibri"/>
              </a:rPr>
              <a:t> </a:t>
            </a:r>
            <a:r>
              <a:rPr lang="sv-SE" dirty="0" err="1">
                <a:solidFill>
                  <a:schemeClr val="tx1"/>
                </a:solidFill>
                <a:latin typeface="Calibri"/>
                <a:cs typeface="Calibri"/>
              </a:rPr>
              <a:t>was</a:t>
            </a:r>
            <a:r>
              <a:rPr lang="sv-SE" dirty="0">
                <a:solidFill>
                  <a:schemeClr val="tx1"/>
                </a:solidFill>
                <a:latin typeface="Calibri"/>
                <a:cs typeface="Calibri"/>
              </a:rPr>
              <a:t> </a:t>
            </a:r>
            <a:r>
              <a:rPr lang="sv-SE" dirty="0" err="1">
                <a:solidFill>
                  <a:schemeClr val="tx1"/>
                </a:solidFill>
                <a:latin typeface="Calibri"/>
                <a:cs typeface="Calibri"/>
              </a:rPr>
              <a:t>developed</a:t>
            </a:r>
            <a:r>
              <a:rPr lang="sv-SE" dirty="0">
                <a:solidFill>
                  <a:schemeClr val="tx1"/>
                </a:solidFill>
                <a:latin typeface="Calibri"/>
                <a:cs typeface="Calibri"/>
              </a:rPr>
              <a:t> as part </a:t>
            </a:r>
            <a:r>
              <a:rPr lang="sv-SE" dirty="0" err="1">
                <a:solidFill>
                  <a:schemeClr val="tx1"/>
                </a:solidFill>
                <a:latin typeface="Calibri"/>
                <a:cs typeface="Calibri"/>
              </a:rPr>
              <a:t>of</a:t>
            </a:r>
            <a:r>
              <a:rPr lang="sv-SE" dirty="0">
                <a:solidFill>
                  <a:schemeClr val="tx1"/>
                </a:solidFill>
                <a:latin typeface="Calibri"/>
                <a:cs typeface="Calibri"/>
              </a:rPr>
              <a:t> the MOVA </a:t>
            </a:r>
            <a:r>
              <a:rPr lang="sv-SE" dirty="0" err="1">
                <a:solidFill>
                  <a:schemeClr val="tx1"/>
                </a:solidFill>
                <a:latin typeface="Calibri"/>
                <a:cs typeface="Calibri"/>
              </a:rPr>
              <a:t>project</a:t>
            </a:r>
            <a:r>
              <a:rPr lang="sv-SE" dirty="0">
                <a:solidFill>
                  <a:schemeClr val="tx1"/>
                </a:solidFill>
                <a:latin typeface="Calibri"/>
                <a:cs typeface="Calibri"/>
              </a:rPr>
              <a:t> co-</a:t>
            </a:r>
            <a:r>
              <a:rPr lang="sv-SE" dirty="0" err="1">
                <a:solidFill>
                  <a:schemeClr val="tx1"/>
                </a:solidFill>
                <a:latin typeface="Calibri"/>
                <a:cs typeface="Calibri"/>
              </a:rPr>
              <a:t>funded</a:t>
            </a:r>
            <a:r>
              <a:rPr lang="sv-SE" dirty="0">
                <a:solidFill>
                  <a:schemeClr val="tx1"/>
                </a:solidFill>
                <a:latin typeface="Calibri"/>
                <a:cs typeface="Calibri"/>
              </a:rPr>
              <a:t> by the </a:t>
            </a:r>
            <a:r>
              <a:rPr lang="sv-SE" dirty="0" err="1">
                <a:solidFill>
                  <a:schemeClr val="tx1"/>
                </a:solidFill>
                <a:latin typeface="Calibri"/>
                <a:cs typeface="Calibri"/>
              </a:rPr>
              <a:t>European</a:t>
            </a:r>
            <a:r>
              <a:rPr lang="sv-SE" dirty="0">
                <a:solidFill>
                  <a:schemeClr val="tx1"/>
                </a:solidFill>
                <a:latin typeface="Calibri"/>
                <a:cs typeface="Calibri"/>
              </a:rPr>
              <a:t> Union. </a:t>
            </a:r>
            <a:r>
              <a:rPr lang="sv-SE" dirty="0">
                <a:solidFill>
                  <a:schemeClr val="tx1"/>
                </a:solidFill>
                <a:latin typeface="Calibri"/>
                <a:cs typeface="Calibri"/>
                <a:hlinkClick r:id="rId3">
                  <a:extLst>
                    <a:ext uri="{A12FA001-AC4F-418D-AE19-62706E023703}">
                      <ahyp:hlinkClr xmlns:ahyp="http://schemas.microsoft.com/office/drawing/2018/hyperlinkcolor" val="tx"/>
                    </a:ext>
                  </a:extLst>
                </a:hlinkClick>
              </a:rPr>
              <a:t>https://mova.uni.mau.se/</a:t>
            </a:r>
            <a:endParaRPr lang="sv-SE" dirty="0">
              <a:solidFill>
                <a:schemeClr val="tx1"/>
              </a:solidFill>
              <a:latin typeface="Calibri"/>
              <a:cs typeface="Calibri"/>
            </a:endParaRPr>
          </a:p>
          <a:p>
            <a:pPr marL="114300" indent="0">
              <a:buNone/>
            </a:pPr>
            <a:endParaRPr lang="en-GB" sz="2400" dirty="0">
              <a:solidFill>
                <a:schemeClr val="tx1"/>
              </a:solidFill>
              <a:latin typeface="Calibri" panose="020F0502020204030204" pitchFamily="34" charset="0"/>
              <a:cs typeface="Calibri" panose="020F0502020204030204" pitchFamily="34" charset="0"/>
            </a:endParaRPr>
          </a:p>
          <a:p>
            <a:pPr lvl="1"/>
            <a:endParaRPr lang="en-GB" dirty="0">
              <a:solidFill>
                <a:schemeClr val="tx1"/>
              </a:solidFill>
              <a:latin typeface="Calibri" panose="020F0502020204030204" pitchFamily="34" charset="0"/>
              <a:cs typeface="Calibri" panose="020F0502020204030204" pitchFamily="34" charset="0"/>
            </a:endParaRPr>
          </a:p>
        </p:txBody>
      </p:sp>
      <p:sp>
        <p:nvSpPr>
          <p:cNvPr id="5" name="textruta 4">
            <a:extLst>
              <a:ext uri="{FF2B5EF4-FFF2-40B4-BE49-F238E27FC236}">
                <a16:creationId xmlns:a16="http://schemas.microsoft.com/office/drawing/2014/main" id="{C8BF4586-C96B-8727-94C4-75F524140D35}"/>
              </a:ext>
            </a:extLst>
          </p:cNvPr>
          <p:cNvSpPr txBox="1"/>
          <p:nvPr/>
        </p:nvSpPr>
        <p:spPr>
          <a:xfrm>
            <a:off x="768826" y="5827643"/>
            <a:ext cx="11125200" cy="461665"/>
          </a:xfrm>
          <a:prstGeom prst="rect">
            <a:avLst/>
          </a:prstGeom>
          <a:noFill/>
        </p:spPr>
        <p:txBody>
          <a:bodyPr wrap="square">
            <a:spAutoFit/>
          </a:bodyPr>
          <a:lstStyle/>
          <a:p>
            <a:r>
              <a:rPr lang="sv-SE" sz="1200" b="0" i="0" dirty="0" err="1">
                <a:solidFill>
                  <a:srgbClr val="404040"/>
                </a:solidFill>
                <a:effectLst/>
                <a:latin typeface="Calibri" panose="020F0502020204030204" pitchFamily="34" charset="0"/>
                <a:cs typeface="Calibri" panose="020F0502020204030204" pitchFamily="34" charset="0"/>
              </a:rPr>
              <a:t>Disclaimer</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Funded</a:t>
            </a:r>
            <a:r>
              <a:rPr lang="sv-SE" sz="1200" b="0" i="0" dirty="0">
                <a:solidFill>
                  <a:srgbClr val="404040"/>
                </a:solidFill>
                <a:effectLst/>
                <a:latin typeface="Calibri" panose="020F0502020204030204" pitchFamily="34" charset="0"/>
                <a:cs typeface="Calibri" panose="020F0502020204030204" pitchFamily="34" charset="0"/>
              </a:rPr>
              <a:t> by the </a:t>
            </a:r>
            <a:r>
              <a:rPr lang="sv-SE" sz="1200" b="0" i="0" dirty="0" err="1">
                <a:solidFill>
                  <a:srgbClr val="404040"/>
                </a:solidFill>
                <a:effectLst/>
                <a:latin typeface="Calibri" panose="020F0502020204030204" pitchFamily="34" charset="0"/>
                <a:cs typeface="Calibri" panose="020F0502020204030204" pitchFamily="34" charset="0"/>
              </a:rPr>
              <a:t>European</a:t>
            </a:r>
            <a:r>
              <a:rPr lang="sv-SE" sz="1200" b="0" i="0" dirty="0">
                <a:solidFill>
                  <a:srgbClr val="404040"/>
                </a:solidFill>
                <a:effectLst/>
                <a:latin typeface="Calibri" panose="020F0502020204030204" pitchFamily="34" charset="0"/>
                <a:cs typeface="Calibri" panose="020F0502020204030204" pitchFamily="34" charset="0"/>
              </a:rPr>
              <a:t> Union. </a:t>
            </a:r>
            <a:r>
              <a:rPr lang="sv-SE" sz="1200" b="0" i="0" dirty="0" err="1">
                <a:solidFill>
                  <a:srgbClr val="404040"/>
                </a:solidFill>
                <a:effectLst/>
                <a:latin typeface="Calibri" panose="020F0502020204030204" pitchFamily="34" charset="0"/>
                <a:cs typeface="Calibri" panose="020F0502020204030204" pitchFamily="34" charset="0"/>
              </a:rPr>
              <a:t>Views</a:t>
            </a:r>
            <a:r>
              <a:rPr lang="sv-SE" sz="1200" b="0" i="0" dirty="0">
                <a:solidFill>
                  <a:srgbClr val="404040"/>
                </a:solidFill>
                <a:effectLst/>
                <a:latin typeface="Calibri" panose="020F0502020204030204" pitchFamily="34" charset="0"/>
                <a:cs typeface="Calibri" panose="020F0502020204030204" pitchFamily="34" charset="0"/>
              </a:rPr>
              <a:t> and opinions </a:t>
            </a:r>
            <a:r>
              <a:rPr lang="sv-SE" sz="1200" b="0" i="0" dirty="0" err="1">
                <a:solidFill>
                  <a:srgbClr val="404040"/>
                </a:solidFill>
                <a:effectLst/>
                <a:latin typeface="Calibri" panose="020F0502020204030204" pitchFamily="34" charset="0"/>
                <a:cs typeface="Calibri" panose="020F0502020204030204" pitchFamily="34" charset="0"/>
              </a:rPr>
              <a:t>expressed</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are</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however</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those</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of</a:t>
            </a:r>
            <a:r>
              <a:rPr lang="sv-SE" sz="1200" b="0" i="0" dirty="0">
                <a:solidFill>
                  <a:srgbClr val="404040"/>
                </a:solidFill>
                <a:effectLst/>
                <a:latin typeface="Calibri" panose="020F0502020204030204" pitchFamily="34" charset="0"/>
                <a:cs typeface="Calibri" panose="020F0502020204030204" pitchFamily="34" charset="0"/>
              </a:rPr>
              <a:t> the </a:t>
            </a:r>
            <a:r>
              <a:rPr lang="sv-SE" sz="1200" b="0" i="0" dirty="0" err="1">
                <a:solidFill>
                  <a:srgbClr val="404040"/>
                </a:solidFill>
                <a:effectLst/>
                <a:latin typeface="Calibri" panose="020F0502020204030204" pitchFamily="34" charset="0"/>
                <a:cs typeface="Calibri" panose="020F0502020204030204" pitchFamily="34" charset="0"/>
              </a:rPr>
              <a:t>author</a:t>
            </a:r>
            <a:r>
              <a:rPr lang="sv-SE" sz="1200" b="0" i="0" dirty="0">
                <a:solidFill>
                  <a:srgbClr val="404040"/>
                </a:solidFill>
                <a:effectLst/>
                <a:latin typeface="Calibri" panose="020F0502020204030204" pitchFamily="34" charset="0"/>
                <a:cs typeface="Calibri" panose="020F0502020204030204" pitchFamily="34" charset="0"/>
              </a:rPr>
              <a:t>(s) </a:t>
            </a:r>
            <a:r>
              <a:rPr lang="sv-SE" sz="1200" b="0" i="0" dirty="0" err="1">
                <a:solidFill>
                  <a:srgbClr val="404040"/>
                </a:solidFill>
                <a:effectLst/>
                <a:latin typeface="Calibri" panose="020F0502020204030204" pitchFamily="34" charset="0"/>
                <a:cs typeface="Calibri" panose="020F0502020204030204" pitchFamily="34" charset="0"/>
              </a:rPr>
              <a:t>only</a:t>
            </a:r>
            <a:r>
              <a:rPr lang="sv-SE" sz="1200" b="0" i="0" dirty="0">
                <a:solidFill>
                  <a:srgbClr val="404040"/>
                </a:solidFill>
                <a:effectLst/>
                <a:latin typeface="Calibri" panose="020F0502020204030204" pitchFamily="34" charset="0"/>
                <a:cs typeface="Calibri" panose="020F0502020204030204" pitchFamily="34" charset="0"/>
              </a:rPr>
              <a:t> and do not </a:t>
            </a:r>
            <a:r>
              <a:rPr lang="sv-SE" sz="1200" b="0" i="0" dirty="0" err="1">
                <a:solidFill>
                  <a:srgbClr val="404040"/>
                </a:solidFill>
                <a:effectLst/>
                <a:latin typeface="Calibri" panose="020F0502020204030204" pitchFamily="34" charset="0"/>
                <a:cs typeface="Calibri" panose="020F0502020204030204" pitchFamily="34" charset="0"/>
              </a:rPr>
              <a:t>necessarily</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reflect</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those</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of</a:t>
            </a:r>
            <a:r>
              <a:rPr lang="sv-SE" sz="1200" b="0" i="0" dirty="0">
                <a:solidFill>
                  <a:srgbClr val="404040"/>
                </a:solidFill>
                <a:effectLst/>
                <a:latin typeface="Calibri" panose="020F0502020204030204" pitchFamily="34" charset="0"/>
                <a:cs typeface="Calibri" panose="020F0502020204030204" pitchFamily="34" charset="0"/>
              </a:rPr>
              <a:t> the </a:t>
            </a:r>
            <a:r>
              <a:rPr lang="sv-SE" sz="1200" b="0" i="0" dirty="0" err="1">
                <a:solidFill>
                  <a:srgbClr val="404040"/>
                </a:solidFill>
                <a:effectLst/>
                <a:latin typeface="Calibri" panose="020F0502020204030204" pitchFamily="34" charset="0"/>
                <a:cs typeface="Calibri" panose="020F0502020204030204" pitchFamily="34" charset="0"/>
              </a:rPr>
              <a:t>European</a:t>
            </a:r>
            <a:r>
              <a:rPr lang="sv-SE" sz="1200" b="0" i="0" dirty="0">
                <a:solidFill>
                  <a:srgbClr val="404040"/>
                </a:solidFill>
                <a:effectLst/>
                <a:latin typeface="Calibri" panose="020F0502020204030204" pitchFamily="34" charset="0"/>
                <a:cs typeface="Calibri" panose="020F0502020204030204" pitchFamily="34" charset="0"/>
              </a:rPr>
              <a:t> Union or the </a:t>
            </a:r>
            <a:r>
              <a:rPr lang="sv-SE" sz="1200" b="0" i="0" dirty="0" err="1">
                <a:solidFill>
                  <a:srgbClr val="404040"/>
                </a:solidFill>
                <a:effectLst/>
                <a:latin typeface="Calibri" panose="020F0502020204030204" pitchFamily="34" charset="0"/>
                <a:cs typeface="Calibri" panose="020F0502020204030204" pitchFamily="34" charset="0"/>
              </a:rPr>
              <a:t>European</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Education</a:t>
            </a:r>
            <a:r>
              <a:rPr lang="sv-SE" sz="1200" b="0" i="0" dirty="0">
                <a:solidFill>
                  <a:srgbClr val="404040"/>
                </a:solidFill>
                <a:effectLst/>
                <a:latin typeface="Calibri" panose="020F0502020204030204" pitchFamily="34" charset="0"/>
                <a:cs typeface="Calibri" panose="020F0502020204030204" pitchFamily="34" charset="0"/>
              </a:rPr>
              <a:t> and Culture </a:t>
            </a:r>
            <a:r>
              <a:rPr lang="sv-SE" sz="1200" b="0" i="0" dirty="0" err="1">
                <a:solidFill>
                  <a:srgbClr val="404040"/>
                </a:solidFill>
                <a:effectLst/>
                <a:latin typeface="Calibri" panose="020F0502020204030204" pitchFamily="34" charset="0"/>
                <a:cs typeface="Calibri" panose="020F0502020204030204" pitchFamily="34" charset="0"/>
              </a:rPr>
              <a:t>Executive</a:t>
            </a:r>
            <a:r>
              <a:rPr lang="sv-SE" sz="1200" b="0" i="0" dirty="0">
                <a:solidFill>
                  <a:srgbClr val="404040"/>
                </a:solidFill>
                <a:effectLst/>
                <a:latin typeface="Calibri" panose="020F0502020204030204" pitchFamily="34" charset="0"/>
                <a:cs typeface="Calibri" panose="020F0502020204030204" pitchFamily="34" charset="0"/>
              </a:rPr>
              <a:t> Agency (EACEA). </a:t>
            </a:r>
            <a:r>
              <a:rPr lang="sv-SE" sz="1200" b="0" i="0" dirty="0" err="1">
                <a:solidFill>
                  <a:srgbClr val="404040"/>
                </a:solidFill>
                <a:effectLst/>
                <a:latin typeface="Calibri" panose="020F0502020204030204" pitchFamily="34" charset="0"/>
                <a:cs typeface="Calibri" panose="020F0502020204030204" pitchFamily="34" charset="0"/>
              </a:rPr>
              <a:t>Neither</a:t>
            </a:r>
            <a:r>
              <a:rPr lang="sv-SE" sz="1200" b="0" i="0" dirty="0">
                <a:solidFill>
                  <a:srgbClr val="404040"/>
                </a:solidFill>
                <a:effectLst/>
                <a:latin typeface="Calibri" panose="020F0502020204030204" pitchFamily="34" charset="0"/>
                <a:cs typeface="Calibri" panose="020F0502020204030204" pitchFamily="34" charset="0"/>
              </a:rPr>
              <a:t> the </a:t>
            </a:r>
            <a:r>
              <a:rPr lang="sv-SE" sz="1200" b="0" i="0" dirty="0" err="1">
                <a:solidFill>
                  <a:srgbClr val="404040"/>
                </a:solidFill>
                <a:effectLst/>
                <a:latin typeface="Calibri" panose="020F0502020204030204" pitchFamily="34" charset="0"/>
                <a:cs typeface="Calibri" panose="020F0502020204030204" pitchFamily="34" charset="0"/>
              </a:rPr>
              <a:t>European</a:t>
            </a:r>
            <a:r>
              <a:rPr lang="sv-SE" sz="1200" b="0" i="0" dirty="0">
                <a:solidFill>
                  <a:srgbClr val="404040"/>
                </a:solidFill>
                <a:effectLst/>
                <a:latin typeface="Calibri" panose="020F0502020204030204" pitchFamily="34" charset="0"/>
                <a:cs typeface="Calibri" panose="020F0502020204030204" pitchFamily="34" charset="0"/>
              </a:rPr>
              <a:t> Union nor EACEA </a:t>
            </a:r>
            <a:r>
              <a:rPr lang="sv-SE" sz="1200" b="0" i="0" dirty="0" err="1">
                <a:solidFill>
                  <a:srgbClr val="404040"/>
                </a:solidFill>
                <a:effectLst/>
                <a:latin typeface="Calibri" panose="020F0502020204030204" pitchFamily="34" charset="0"/>
                <a:cs typeface="Calibri" panose="020F0502020204030204" pitchFamily="34" charset="0"/>
              </a:rPr>
              <a:t>can</a:t>
            </a:r>
            <a:r>
              <a:rPr lang="sv-SE" sz="1200" b="0" i="0" dirty="0">
                <a:solidFill>
                  <a:srgbClr val="404040"/>
                </a:solidFill>
                <a:effectLst/>
                <a:latin typeface="Calibri" panose="020F0502020204030204" pitchFamily="34" charset="0"/>
                <a:cs typeface="Calibri" panose="020F0502020204030204" pitchFamily="34" charset="0"/>
              </a:rPr>
              <a:t> be </a:t>
            </a:r>
            <a:r>
              <a:rPr lang="sv-SE" sz="1200" b="0" i="0" dirty="0" err="1">
                <a:solidFill>
                  <a:srgbClr val="404040"/>
                </a:solidFill>
                <a:effectLst/>
                <a:latin typeface="Calibri" panose="020F0502020204030204" pitchFamily="34" charset="0"/>
                <a:cs typeface="Calibri" panose="020F0502020204030204" pitchFamily="34" charset="0"/>
              </a:rPr>
              <a:t>held</a:t>
            </a:r>
            <a:r>
              <a:rPr lang="sv-SE" sz="1200" b="0" i="0" dirty="0">
                <a:solidFill>
                  <a:srgbClr val="404040"/>
                </a:solidFill>
                <a:effectLst/>
                <a:latin typeface="Calibri" panose="020F0502020204030204" pitchFamily="34" charset="0"/>
                <a:cs typeface="Calibri" panose="020F0502020204030204" pitchFamily="34" charset="0"/>
              </a:rPr>
              <a:t> </a:t>
            </a:r>
            <a:r>
              <a:rPr lang="sv-SE" sz="1200" b="0" i="0" dirty="0" err="1">
                <a:solidFill>
                  <a:srgbClr val="404040"/>
                </a:solidFill>
                <a:effectLst/>
                <a:latin typeface="Calibri" panose="020F0502020204030204" pitchFamily="34" charset="0"/>
                <a:cs typeface="Calibri" panose="020F0502020204030204" pitchFamily="34" charset="0"/>
              </a:rPr>
              <a:t>responsible</a:t>
            </a:r>
            <a:r>
              <a:rPr lang="sv-SE" sz="1200" b="0" i="0" dirty="0">
                <a:solidFill>
                  <a:srgbClr val="404040"/>
                </a:solidFill>
                <a:effectLst/>
                <a:latin typeface="Calibri" panose="020F0502020204030204" pitchFamily="34" charset="0"/>
                <a:cs typeface="Calibri" panose="020F0502020204030204" pitchFamily="34" charset="0"/>
              </a:rPr>
              <a:t> for </a:t>
            </a:r>
            <a:r>
              <a:rPr lang="sv-SE" sz="1200" b="0" i="0" dirty="0" err="1">
                <a:solidFill>
                  <a:srgbClr val="404040"/>
                </a:solidFill>
                <a:effectLst/>
                <a:latin typeface="Calibri" panose="020F0502020204030204" pitchFamily="34" charset="0"/>
                <a:cs typeface="Calibri" panose="020F0502020204030204" pitchFamily="34" charset="0"/>
              </a:rPr>
              <a:t>them</a:t>
            </a:r>
            <a:r>
              <a:rPr lang="sv-SE" sz="1200" b="0" i="0" dirty="0">
                <a:solidFill>
                  <a:srgbClr val="404040"/>
                </a:solidFill>
                <a:effectLst/>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p:txBody>
      </p:sp>
      <p:pic>
        <p:nvPicPr>
          <p:cNvPr id="8" name="Bildobjekt 7" descr="En bild som visar skärmbild, Electric blue, Teckensnitt, Majorelleblå&#10;&#10;Automatiskt genererad beskrivning">
            <a:extLst>
              <a:ext uri="{FF2B5EF4-FFF2-40B4-BE49-F238E27FC236}">
                <a16:creationId xmlns:a16="http://schemas.microsoft.com/office/drawing/2014/main" id="{3507B513-DB5F-51C2-86B0-5806EB90CF9C}"/>
              </a:ext>
            </a:extLst>
          </p:cNvPr>
          <p:cNvPicPr>
            <a:picLocks noChangeAspect="1"/>
          </p:cNvPicPr>
          <p:nvPr/>
        </p:nvPicPr>
        <p:blipFill>
          <a:blip r:embed="rId4"/>
          <a:stretch>
            <a:fillRect/>
          </a:stretch>
        </p:blipFill>
        <p:spPr>
          <a:xfrm>
            <a:off x="3345435" y="3205638"/>
            <a:ext cx="5501131" cy="1224951"/>
          </a:xfrm>
          <a:prstGeom prst="rect">
            <a:avLst/>
          </a:prstGeom>
        </p:spPr>
      </p:pic>
      <p:pic>
        <p:nvPicPr>
          <p:cNvPr id="6" name="Bildobjekt 5" descr="En bild som visar Färggrann, konst, siluett&#10;&#10;Automatiskt genererad beskrivning">
            <a:extLst>
              <a:ext uri="{FF2B5EF4-FFF2-40B4-BE49-F238E27FC236}">
                <a16:creationId xmlns:a16="http://schemas.microsoft.com/office/drawing/2014/main" id="{E0533B2C-ED36-BC66-6AD5-A3F98CB4E2AC}"/>
              </a:ext>
            </a:extLst>
          </p:cNvPr>
          <p:cNvPicPr>
            <a:picLocks noChangeAspect="1"/>
          </p:cNvPicPr>
          <p:nvPr/>
        </p:nvPicPr>
        <p:blipFill>
          <a:blip r:embed="rId5"/>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268566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A063A-3E7E-9432-A89D-B589222544A7}"/>
              </a:ext>
            </a:extLst>
          </p:cNvPr>
          <p:cNvSpPr>
            <a:spLocks noGrp="1"/>
          </p:cNvSpPr>
          <p:nvPr>
            <p:ph type="body" idx="1"/>
          </p:nvPr>
        </p:nvSpPr>
        <p:spPr>
          <a:xfrm>
            <a:off x="705515" y="1409633"/>
            <a:ext cx="5015700" cy="4555200"/>
          </a:xfrm>
        </p:spPr>
        <p:txBody>
          <a:bodyPr>
            <a:normAutofit/>
          </a:bodyPr>
          <a:lstStyle/>
          <a:p>
            <a:pPr marL="139700" indent="0">
              <a:buNone/>
            </a:pPr>
            <a:r>
              <a:rPr lang="en-US" sz="3600" dirty="0">
                <a:solidFill>
                  <a:schemeClr val="tx1"/>
                </a:solidFill>
                <a:latin typeface="Calibri"/>
              </a:rPr>
              <a:t>Summary</a:t>
            </a:r>
            <a:r>
              <a:rPr lang="en-US" sz="1800" dirty="0">
                <a:latin typeface="Calibri"/>
              </a:rPr>
              <a:t> </a:t>
            </a:r>
          </a:p>
          <a:p>
            <a:pPr marL="139700" indent="0">
              <a:buNone/>
            </a:pPr>
            <a:r>
              <a:rPr lang="en-GB" sz="1800" dirty="0">
                <a:solidFill>
                  <a:srgbClr val="000000"/>
                </a:solidFill>
                <a:effectLst/>
                <a:latin typeface="Calibri"/>
                <a:ea typeface="Calibri"/>
              </a:rPr>
              <a:t>This activity will broaden your perception of what stakeholders affect or are affected by a design or a design process – beyond human </a:t>
            </a:r>
            <a:r>
              <a:rPr lang="en-GB" sz="1800" dirty="0">
                <a:solidFill>
                  <a:srgbClr val="000000"/>
                </a:solidFill>
                <a:latin typeface="Calibri"/>
                <a:ea typeface="Calibri"/>
              </a:rPr>
              <a:t>actors</a:t>
            </a:r>
            <a:r>
              <a:rPr lang="en-GB" sz="1800" dirty="0">
                <a:solidFill>
                  <a:srgbClr val="000000"/>
                </a:solidFill>
                <a:effectLst/>
                <a:latin typeface="Calibri"/>
                <a:ea typeface="Calibri"/>
              </a:rPr>
              <a:t>. </a:t>
            </a:r>
            <a:br>
              <a:rPr lang="en-GB" sz="1800" dirty="0">
                <a:effectLst/>
                <a:latin typeface="Calibri" panose="020F0502020204030204" pitchFamily="34" charset="0"/>
                <a:ea typeface="Calibri" panose="020F0502020204030204" pitchFamily="34" charset="0"/>
              </a:rPr>
            </a:br>
            <a:br>
              <a:rPr lang="en-GB" sz="1800" dirty="0">
                <a:effectLst/>
                <a:latin typeface="Calibri" panose="020F0502020204030204" pitchFamily="34" charset="0"/>
                <a:ea typeface="Calibri" panose="020F0502020204030204" pitchFamily="34" charset="0"/>
              </a:rPr>
            </a:br>
            <a:r>
              <a:rPr lang="en-GB" sz="1800" dirty="0">
                <a:solidFill>
                  <a:srgbClr val="000000"/>
                </a:solidFill>
                <a:effectLst/>
                <a:latin typeface="Calibri"/>
                <a:ea typeface="Calibri"/>
              </a:rPr>
              <a:t>You will develop an understanding of </a:t>
            </a:r>
            <a:r>
              <a:rPr lang="en-GB" sz="1800" dirty="0">
                <a:solidFill>
                  <a:srgbClr val="000000"/>
                </a:solidFill>
                <a:effectLst/>
                <a:latin typeface="Calibri"/>
                <a:ea typeface="Calibri"/>
                <a:cs typeface="Calibri"/>
              </a:rPr>
              <a:t>human entanglement with the world as complex socio-ecological-technological systems</a:t>
            </a:r>
            <a:r>
              <a:rPr lang="en-GB" sz="1800" dirty="0">
                <a:solidFill>
                  <a:srgbClr val="000000"/>
                </a:solidFill>
                <a:effectLst/>
                <a:latin typeface="Calibri"/>
                <a:ea typeface="Calibri"/>
              </a:rPr>
              <a:t>. You will also learn </a:t>
            </a:r>
            <a:r>
              <a:rPr lang="en-GB" sz="1800" dirty="0">
                <a:solidFill>
                  <a:srgbClr val="000000"/>
                </a:solidFill>
                <a:latin typeface="Calibri"/>
                <a:ea typeface="Calibri"/>
              </a:rPr>
              <a:t>about the </a:t>
            </a:r>
            <a:r>
              <a:rPr lang="en-GB" sz="1800" dirty="0">
                <a:solidFill>
                  <a:srgbClr val="000000"/>
                </a:solidFill>
                <a:effectLst/>
                <a:latin typeface="Calibri"/>
                <a:ea typeface="Calibri"/>
              </a:rPr>
              <a:t>difference between direct and indirect stakeholders and identify and map human and more-than-human stakeholders of a design.</a:t>
            </a:r>
            <a:endParaRPr lang="da-DK" sz="2800" dirty="0">
              <a:solidFill>
                <a:schemeClr val="tx1"/>
              </a:solidFill>
              <a:ea typeface="Calibri"/>
            </a:endParaRPr>
          </a:p>
        </p:txBody>
      </p:sp>
      <p:sp>
        <p:nvSpPr>
          <p:cNvPr id="5" name="Text Placeholder 4">
            <a:extLst>
              <a:ext uri="{FF2B5EF4-FFF2-40B4-BE49-F238E27FC236}">
                <a16:creationId xmlns:a16="http://schemas.microsoft.com/office/drawing/2014/main" id="{B14FBD4D-5FC5-FB86-F1F1-4DA525B09397}"/>
              </a:ext>
            </a:extLst>
          </p:cNvPr>
          <p:cNvSpPr>
            <a:spLocks noGrp="1"/>
          </p:cNvSpPr>
          <p:nvPr>
            <p:ph type="body" idx="2"/>
          </p:nvPr>
        </p:nvSpPr>
        <p:spPr>
          <a:xfrm>
            <a:off x="6112524" y="1551284"/>
            <a:ext cx="5373961" cy="4555200"/>
          </a:xfrm>
        </p:spPr>
        <p:txBody>
          <a:bodyPr>
            <a:normAutofit/>
          </a:bodyPr>
          <a:lstStyle/>
          <a:p>
            <a:pPr marL="139700" indent="0">
              <a:buNone/>
            </a:pPr>
            <a:r>
              <a:rPr lang="en-US" sz="3600" dirty="0">
                <a:solidFill>
                  <a:schemeClr val="tx1"/>
                </a:solidFill>
                <a:latin typeface="Calibri"/>
              </a:rPr>
              <a:t>Learning outcomes</a:t>
            </a:r>
            <a:endParaRPr lang="en-US" sz="3600" dirty="0">
              <a:solidFill>
                <a:schemeClr val="tx1"/>
              </a:solidFill>
            </a:endParaRPr>
          </a:p>
          <a:p>
            <a:pPr marL="139700" indent="0">
              <a:buNone/>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After the teaching activity students </a:t>
            </a:r>
            <a:r>
              <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should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 able to:</a:t>
            </a:r>
            <a:endParaRPr lang="sv-SE" sz="1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understand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human entanglement with the world as complex socio-ecological-technological systems consisting of human and more-than-human stakeholders,</a:t>
            </a:r>
            <a:endParaRPr lang="sv-SE" sz="1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know the difference between indirect and direct human and more-than-human stakeholders,</a:t>
            </a:r>
          </a:p>
          <a:p>
            <a:r>
              <a:rPr lang="en-GB" sz="1800" dirty="0">
                <a:solidFill>
                  <a:schemeClr val="tx1"/>
                </a:solidFill>
                <a:effectLst/>
                <a:latin typeface="Calibri" panose="020F0502020204030204" pitchFamily="34" charset="0"/>
                <a:ea typeface="Calibri" panose="020F0502020204030204" pitchFamily="34" charset="0"/>
              </a:rPr>
              <a:t>identify multiple human and more-than-human stakeholders of a design and/or design process.</a:t>
            </a:r>
            <a:endParaRPr lang="en-US" sz="2400" dirty="0">
              <a:solidFill>
                <a:schemeClr val="tx1"/>
              </a:solidFill>
              <a:latin typeface="Calibri"/>
            </a:endParaRPr>
          </a:p>
          <a:p>
            <a:pPr marL="425450" indent="-285750">
              <a:lnSpc>
                <a:spcPct val="114999"/>
              </a:lnSpc>
              <a:buFont typeface="Wingdings"/>
              <a:buChar char="§"/>
            </a:pPr>
            <a:endParaRPr lang="en-GB" sz="2400" dirty="0">
              <a:solidFill>
                <a:schemeClr val="tx1"/>
              </a:solidFill>
              <a:latin typeface="Calibri"/>
            </a:endParaRPr>
          </a:p>
          <a:p>
            <a:pPr marL="139700" indent="0">
              <a:lnSpc>
                <a:spcPct val="114999"/>
              </a:lnSpc>
              <a:buNone/>
            </a:pPr>
            <a:endParaRPr lang="en-US" sz="2800" dirty="0">
              <a:solidFill>
                <a:schemeClr val="tx1"/>
              </a:solidFill>
              <a:latin typeface="Calibri"/>
            </a:endParaRPr>
          </a:p>
          <a:p>
            <a:pPr marL="139700" indent="0">
              <a:lnSpc>
                <a:spcPct val="114999"/>
              </a:lnSpc>
              <a:buNone/>
            </a:pPr>
            <a:endParaRPr lang="en-US" sz="2800" dirty="0">
              <a:solidFill>
                <a:schemeClr val="tx1"/>
              </a:solidFill>
              <a:latin typeface="Calibri"/>
            </a:endParaRPr>
          </a:p>
        </p:txBody>
      </p:sp>
      <p:pic>
        <p:nvPicPr>
          <p:cNvPr id="3" name="Bildobjekt 2" descr="En bild som visar Färggrann, konst, siluett&#10;&#10;Automatiskt genererad beskrivning">
            <a:extLst>
              <a:ext uri="{FF2B5EF4-FFF2-40B4-BE49-F238E27FC236}">
                <a16:creationId xmlns:a16="http://schemas.microsoft.com/office/drawing/2014/main" id="{1E8EA3DE-E29D-2B0B-3E1C-C531D33E17C0}"/>
              </a:ext>
            </a:extLst>
          </p:cNvPr>
          <p:cNvPicPr>
            <a:picLocks noChangeAspect="1"/>
          </p:cNvPicPr>
          <p:nvPr/>
        </p:nvPicPr>
        <p:blipFill>
          <a:blip r:embed="rId3"/>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268190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F6704-3F9B-0B5C-722C-3A58407C0151}"/>
              </a:ext>
            </a:extLst>
          </p:cNvPr>
          <p:cNvSpPr>
            <a:spLocks noGrp="1"/>
          </p:cNvSpPr>
          <p:nvPr>
            <p:ph type="title"/>
          </p:nvPr>
        </p:nvSpPr>
        <p:spPr>
          <a:xfrm>
            <a:off x="834700" y="999767"/>
            <a:ext cx="10700400" cy="738100"/>
          </a:xfrm>
        </p:spPr>
        <p:txBody>
          <a:bodyPr>
            <a:normAutofit/>
          </a:bodyPr>
          <a:lstStyle/>
          <a:p>
            <a:r>
              <a:rPr lang="en-US" sz="3600" dirty="0">
                <a:latin typeface="Calibri"/>
              </a:rPr>
              <a:t>Content</a:t>
            </a:r>
            <a:endParaRPr lang="da-DK" sz="3600" dirty="0">
              <a:latin typeface="Calibri"/>
            </a:endParaRPr>
          </a:p>
        </p:txBody>
      </p:sp>
      <p:sp>
        <p:nvSpPr>
          <p:cNvPr id="6" name="Text Placeholder 5">
            <a:extLst>
              <a:ext uri="{FF2B5EF4-FFF2-40B4-BE49-F238E27FC236}">
                <a16:creationId xmlns:a16="http://schemas.microsoft.com/office/drawing/2014/main" id="{E3F40E3B-C3C7-787E-D572-0A3BA28E2902}"/>
              </a:ext>
            </a:extLst>
          </p:cNvPr>
          <p:cNvSpPr>
            <a:spLocks noGrp="1"/>
          </p:cNvSpPr>
          <p:nvPr>
            <p:ph type="body" idx="1"/>
          </p:nvPr>
        </p:nvSpPr>
        <p:spPr>
          <a:xfrm>
            <a:off x="834700" y="1943033"/>
            <a:ext cx="10852800" cy="4555200"/>
          </a:xfrm>
        </p:spPr>
        <p:txBody>
          <a:bodyPr>
            <a:normAutofit/>
          </a:bodyPr>
          <a:lstStyle/>
          <a:p>
            <a:pPr>
              <a:buFont typeface="Arial" panose="020B0604020202020204" pitchFamily="34" charset="0"/>
              <a:buChar char="•"/>
            </a:pPr>
            <a:r>
              <a:rPr lang="en-GB" sz="2800" dirty="0">
                <a:solidFill>
                  <a:srgbClr val="000000"/>
                </a:solidFill>
                <a:effectLst/>
                <a:latin typeface="Calibri" panose="020F0502020204030204" pitchFamily="34" charset="0"/>
                <a:ea typeface="Calibri" panose="020F0502020204030204" pitchFamily="34" charset="0"/>
              </a:rPr>
              <a:t>H</a:t>
            </a:r>
            <a:r>
              <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uman entanglement with the world</a:t>
            </a:r>
          </a:p>
          <a:p>
            <a:pPr>
              <a:buFont typeface="Arial" panose="020B0604020202020204" pitchFamily="34" charset="0"/>
              <a:buChar char="•"/>
            </a:pPr>
            <a:r>
              <a:rPr lang="en-US" sz="2800" dirty="0">
                <a:solidFill>
                  <a:schemeClr val="tx1"/>
                </a:solidFill>
                <a:latin typeface="Calibri"/>
              </a:rPr>
              <a:t>Direct and indirect stakeholders</a:t>
            </a:r>
          </a:p>
          <a:p>
            <a:pPr>
              <a:buFont typeface="Arial" panose="020B0604020202020204" pitchFamily="34" charset="0"/>
              <a:buChar char="•"/>
            </a:pPr>
            <a:r>
              <a:rPr lang="en-GB" sz="2800" dirty="0">
                <a:solidFill>
                  <a:srgbClr val="000000"/>
                </a:solidFill>
                <a:latin typeface="Calibri" panose="020F0502020204030204" pitchFamily="34" charset="0"/>
                <a:ea typeface="Calibri" panose="020F0502020204030204" pitchFamily="34" charset="0"/>
              </a:rPr>
              <a:t>H</a:t>
            </a:r>
            <a:r>
              <a:rPr lang="en-GB" sz="2800" dirty="0">
                <a:solidFill>
                  <a:srgbClr val="000000"/>
                </a:solidFill>
                <a:effectLst/>
                <a:latin typeface="Calibri" panose="020F0502020204030204" pitchFamily="34" charset="0"/>
                <a:ea typeface="Calibri" panose="020F0502020204030204" pitchFamily="34" charset="0"/>
              </a:rPr>
              <a:t>uman and more-than-human stakeholder mapping</a:t>
            </a:r>
          </a:p>
          <a:p>
            <a:pPr>
              <a:buFont typeface="Arial" panose="020B0604020202020204" pitchFamily="34" charset="0"/>
              <a:buChar char="•"/>
            </a:pPr>
            <a:r>
              <a:rPr lang="en-GB" sz="2800" dirty="0">
                <a:solidFill>
                  <a:srgbClr val="000000"/>
                </a:solidFill>
                <a:effectLst/>
                <a:latin typeface="Calibri"/>
                <a:ea typeface="Calibri"/>
              </a:rPr>
              <a:t>Empathise with a selection of more-than-human </a:t>
            </a:r>
            <a:r>
              <a:rPr lang="en-GB" sz="2800" dirty="0">
                <a:solidFill>
                  <a:srgbClr val="000000"/>
                </a:solidFill>
                <a:latin typeface="Calibri"/>
                <a:ea typeface="Calibri"/>
              </a:rPr>
              <a:t>stakeholders</a:t>
            </a:r>
            <a:endParaRPr lang="en-US" sz="2800" dirty="0">
              <a:solidFill>
                <a:schemeClr val="tx1"/>
              </a:solidFill>
              <a:latin typeface="Calibri"/>
            </a:endParaRPr>
          </a:p>
        </p:txBody>
      </p:sp>
      <p:pic>
        <p:nvPicPr>
          <p:cNvPr id="4" name="Bildobjekt 3" descr="En bild som visar Färggrann, konst, siluett&#10;&#10;Automatiskt genererad beskrivning">
            <a:extLst>
              <a:ext uri="{FF2B5EF4-FFF2-40B4-BE49-F238E27FC236}">
                <a16:creationId xmlns:a16="http://schemas.microsoft.com/office/drawing/2014/main" id="{B6AF3446-17B3-28D0-23BE-E0B0B6FC1FA1}"/>
              </a:ext>
            </a:extLst>
          </p:cNvPr>
          <p:cNvPicPr>
            <a:picLocks noChangeAspect="1"/>
          </p:cNvPicPr>
          <p:nvPr/>
        </p:nvPicPr>
        <p:blipFill>
          <a:blip r:embed="rId3"/>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120274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82075" y="1067226"/>
            <a:ext cx="10058700" cy="4351200"/>
          </a:xfrm>
        </p:spPr>
        <p:txBody>
          <a:bodyPr/>
          <a:lstStyle/>
          <a:p>
            <a:pPr marL="114300" indent="0">
              <a:buNone/>
            </a:pPr>
            <a:r>
              <a:rPr lang="en-GB" sz="3600" dirty="0">
                <a:solidFill>
                  <a:schemeClr val="tx1"/>
                </a:solidFill>
                <a:latin typeface="Calibri"/>
                <a:cs typeface="Calibri"/>
              </a:rPr>
              <a:t>Key readings</a:t>
            </a:r>
            <a:endParaRPr lang="en-GB" sz="3600" dirty="0">
              <a:solidFill>
                <a:schemeClr val="tx1"/>
              </a:solidFill>
              <a:latin typeface="Calibri" panose="020F0502020204030204" pitchFamily="34" charset="0"/>
              <a:cs typeface="Calibri" panose="020F0502020204030204" pitchFamily="34" charset="0"/>
            </a:endParaRPr>
          </a:p>
          <a:p>
            <a:pPr marL="114300" indent="0">
              <a:buNone/>
            </a:pPr>
            <a:endParaRPr lang="sv-SE" b="0" i="0" dirty="0">
              <a:solidFill>
                <a:schemeClr val="tx1"/>
              </a:solidFill>
              <a:effectLst/>
              <a:latin typeface="Calibri" panose="020F0502020204030204" pitchFamily="34" charset="0"/>
              <a:cs typeface="Calibri" panose="020F0502020204030204" pitchFamily="34" charset="0"/>
            </a:endParaRPr>
          </a:p>
          <a:p>
            <a:pPr marL="114300" indent="0">
              <a:buNone/>
            </a:pPr>
            <a:r>
              <a:rPr lang="sv-SE" dirty="0">
                <a:solidFill>
                  <a:schemeClr val="dk1"/>
                </a:solidFill>
                <a:highlight>
                  <a:srgbClr val="FFFFFF"/>
                </a:highlight>
                <a:latin typeface="Calibri" panose="020F0502020204030204" pitchFamily="34" charset="0"/>
                <a:ea typeface="Ubuntu"/>
                <a:cs typeface="Calibri" panose="020F0502020204030204" pitchFamily="34" charset="0"/>
                <a:sym typeface="Ubuntu"/>
              </a:rPr>
              <a:t>Fuchsberger, </a:t>
            </a:r>
            <a:r>
              <a:rPr lang="sv-SE" dirty="0" err="1">
                <a:solidFill>
                  <a:schemeClr val="dk1"/>
                </a:solidFill>
                <a:highlight>
                  <a:srgbClr val="FFFFFF"/>
                </a:highlight>
                <a:latin typeface="Calibri" panose="020F0502020204030204" pitchFamily="34" charset="0"/>
                <a:ea typeface="Ubuntu"/>
                <a:cs typeface="Calibri" panose="020F0502020204030204" pitchFamily="34" charset="0"/>
                <a:sym typeface="Ubuntu"/>
              </a:rPr>
              <a:t>Verena</a:t>
            </a:r>
            <a:r>
              <a:rPr lang="sv-SE" dirty="0">
                <a:solidFill>
                  <a:schemeClr val="dk1"/>
                </a:solidFill>
                <a:highlight>
                  <a:srgbClr val="FFFFFF"/>
                </a:highlight>
                <a:latin typeface="Calibri" panose="020F0502020204030204" pitchFamily="34" charset="0"/>
                <a:ea typeface="Ubuntu"/>
                <a:cs typeface="Calibri" panose="020F0502020204030204" pitchFamily="34" charset="0"/>
                <a:sym typeface="Ubuntu"/>
              </a:rPr>
              <a:t>, and </a:t>
            </a:r>
            <a:r>
              <a:rPr lang="sv-SE" dirty="0" err="1">
                <a:solidFill>
                  <a:schemeClr val="dk1"/>
                </a:solidFill>
                <a:highlight>
                  <a:srgbClr val="FFFFFF"/>
                </a:highlight>
                <a:latin typeface="Calibri" panose="020F0502020204030204" pitchFamily="34" charset="0"/>
                <a:ea typeface="Ubuntu"/>
                <a:cs typeface="Calibri" panose="020F0502020204030204" pitchFamily="34" charset="0"/>
                <a:sym typeface="Ubuntu"/>
              </a:rPr>
              <a:t>Frauenberger</a:t>
            </a:r>
            <a:r>
              <a:rPr lang="sv-SE" dirty="0">
                <a:solidFill>
                  <a:schemeClr val="dk1"/>
                </a:solidFill>
                <a:highlight>
                  <a:srgbClr val="FFFFFF"/>
                </a:highlight>
                <a:latin typeface="Calibri" panose="020F0502020204030204" pitchFamily="34" charset="0"/>
                <a:ea typeface="Ubuntu"/>
                <a:cs typeface="Calibri" panose="020F0502020204030204" pitchFamily="34" charset="0"/>
                <a:sym typeface="Ubuntu"/>
              </a:rPr>
              <a:t>, Christopher (2023). </a:t>
            </a:r>
            <a:r>
              <a:rPr lang="sv-SE" dirty="0" err="1">
                <a:solidFill>
                  <a:schemeClr val="dk1"/>
                </a:solidFill>
                <a:highlight>
                  <a:srgbClr val="FFFFFF"/>
                </a:highlight>
                <a:latin typeface="Calibri" panose="020F0502020204030204" pitchFamily="34" charset="0"/>
                <a:ea typeface="Ubuntu"/>
                <a:cs typeface="Calibri" panose="020F0502020204030204" pitchFamily="34" charset="0"/>
                <a:sym typeface="Ubuntu"/>
              </a:rPr>
              <a:t>Doing</a:t>
            </a:r>
            <a:r>
              <a:rPr lang="sv-SE" dirty="0">
                <a:solidFill>
                  <a:schemeClr val="dk1"/>
                </a:solidFill>
                <a:highlight>
                  <a:srgbClr val="FFFFFF"/>
                </a:highlight>
                <a:latin typeface="Calibri" panose="020F0502020204030204" pitchFamily="34" charset="0"/>
                <a:ea typeface="Ubuntu"/>
                <a:cs typeface="Calibri" panose="020F0502020204030204" pitchFamily="34" charset="0"/>
                <a:sym typeface="Ubuntu"/>
              </a:rPr>
              <a:t> </a:t>
            </a:r>
            <a:r>
              <a:rPr lang="sv-SE" dirty="0" err="1">
                <a:solidFill>
                  <a:schemeClr val="dk1"/>
                </a:solidFill>
                <a:highlight>
                  <a:srgbClr val="FFFFFF"/>
                </a:highlight>
                <a:latin typeface="Calibri" panose="020F0502020204030204" pitchFamily="34" charset="0"/>
                <a:ea typeface="Ubuntu"/>
                <a:cs typeface="Calibri" panose="020F0502020204030204" pitchFamily="34" charset="0"/>
                <a:sym typeface="Ubuntu"/>
              </a:rPr>
              <a:t>responsibilities</a:t>
            </a:r>
            <a:r>
              <a:rPr lang="sv-SE" dirty="0">
                <a:solidFill>
                  <a:schemeClr val="dk1"/>
                </a:solidFill>
                <a:highlight>
                  <a:srgbClr val="FFFFFF"/>
                </a:highlight>
                <a:latin typeface="Calibri" panose="020F0502020204030204" pitchFamily="34" charset="0"/>
                <a:ea typeface="Ubuntu"/>
                <a:cs typeface="Calibri" panose="020F0502020204030204" pitchFamily="34" charset="0"/>
                <a:sym typeface="Ubuntu"/>
              </a:rPr>
              <a:t> in </a:t>
            </a:r>
            <a:r>
              <a:rPr lang="sv-SE" dirty="0" err="1">
                <a:solidFill>
                  <a:schemeClr val="dk1"/>
                </a:solidFill>
                <a:highlight>
                  <a:srgbClr val="FFFFFF"/>
                </a:highlight>
                <a:latin typeface="Calibri" panose="020F0502020204030204" pitchFamily="34" charset="0"/>
                <a:ea typeface="Ubuntu"/>
                <a:cs typeface="Calibri" panose="020F0502020204030204" pitchFamily="34" charset="0"/>
                <a:sym typeface="Ubuntu"/>
              </a:rPr>
              <a:t>entangled</a:t>
            </a:r>
            <a:r>
              <a:rPr lang="sv-SE" dirty="0">
                <a:solidFill>
                  <a:schemeClr val="dk1"/>
                </a:solidFill>
                <a:highlight>
                  <a:srgbClr val="FFFFFF"/>
                </a:highlight>
                <a:latin typeface="Calibri" panose="020F0502020204030204" pitchFamily="34" charset="0"/>
                <a:ea typeface="Ubuntu"/>
                <a:cs typeface="Calibri" panose="020F0502020204030204" pitchFamily="34" charset="0"/>
                <a:sym typeface="Ubuntu"/>
              </a:rPr>
              <a:t> </a:t>
            </a:r>
            <a:r>
              <a:rPr lang="sv-SE" dirty="0" err="1">
                <a:solidFill>
                  <a:schemeClr val="dk1"/>
                </a:solidFill>
                <a:highlight>
                  <a:srgbClr val="FFFFFF"/>
                </a:highlight>
                <a:latin typeface="Calibri" panose="020F0502020204030204" pitchFamily="34" charset="0"/>
                <a:ea typeface="Ubuntu"/>
                <a:cs typeface="Calibri" panose="020F0502020204030204" pitchFamily="34" charset="0"/>
                <a:sym typeface="Ubuntu"/>
              </a:rPr>
              <a:t>worlds</a:t>
            </a:r>
            <a:r>
              <a:rPr lang="sv-SE" dirty="0">
                <a:solidFill>
                  <a:schemeClr val="dk1"/>
                </a:solidFill>
                <a:highlight>
                  <a:srgbClr val="FFFFFF"/>
                </a:highlight>
                <a:latin typeface="Calibri" panose="020F0502020204030204" pitchFamily="34" charset="0"/>
                <a:ea typeface="Ubuntu"/>
                <a:cs typeface="Calibri" panose="020F0502020204030204" pitchFamily="34" charset="0"/>
                <a:sym typeface="Ubuntu"/>
              </a:rPr>
              <a:t>. </a:t>
            </a:r>
            <a:r>
              <a:rPr lang="sv-SE" i="1" dirty="0">
                <a:solidFill>
                  <a:schemeClr val="dk1"/>
                </a:solidFill>
                <a:highlight>
                  <a:srgbClr val="FFFFFF"/>
                </a:highlight>
                <a:latin typeface="Calibri" panose="020F0502020204030204" pitchFamily="34" charset="0"/>
                <a:ea typeface="Ubuntu"/>
                <a:cs typeface="Calibri" panose="020F0502020204030204" pitchFamily="34" charset="0"/>
                <a:sym typeface="Ubuntu"/>
              </a:rPr>
              <a:t>Human–Computer </a:t>
            </a:r>
            <a:r>
              <a:rPr lang="sv-SE" i="1" dirty="0" err="1">
                <a:solidFill>
                  <a:schemeClr val="dk1"/>
                </a:solidFill>
                <a:highlight>
                  <a:srgbClr val="FFFFFF"/>
                </a:highlight>
                <a:latin typeface="Calibri" panose="020F0502020204030204" pitchFamily="34" charset="0"/>
                <a:ea typeface="Ubuntu"/>
                <a:cs typeface="Calibri" panose="020F0502020204030204" pitchFamily="34" charset="0"/>
                <a:sym typeface="Ubuntu"/>
              </a:rPr>
              <a:t>Interaction</a:t>
            </a:r>
            <a:r>
              <a:rPr lang="sv-SE" dirty="0">
                <a:solidFill>
                  <a:schemeClr val="dk1"/>
                </a:solidFill>
                <a:highlight>
                  <a:srgbClr val="FFFFFF"/>
                </a:highlight>
                <a:latin typeface="Calibri" panose="020F0502020204030204" pitchFamily="34" charset="0"/>
                <a:ea typeface="Ubuntu"/>
                <a:cs typeface="Calibri" panose="020F0502020204030204" pitchFamily="34" charset="0"/>
                <a:sym typeface="Ubuntu"/>
              </a:rPr>
              <a:t>, </a:t>
            </a:r>
            <a:r>
              <a:rPr lang="sv-SE" b="0" i="0" u="none" strike="noStrike" dirty="0">
                <a:solidFill>
                  <a:srgbClr val="006DB4"/>
                </a:solidFill>
                <a:effectLst/>
                <a:latin typeface="Calibri" panose="020F0502020204030204" pitchFamily="34" charset="0"/>
                <a:cs typeface="Calibri" panose="020F0502020204030204" pitchFamily="34" charset="0"/>
                <a:hlinkClick r:id="rId3"/>
              </a:rPr>
              <a:t>https://doi.org/10.1080/07370024.2023.2269934</a:t>
            </a:r>
            <a:endParaRPr lang="sv-SE" b="0" i="0" dirty="0">
              <a:solidFill>
                <a:srgbClr val="333333"/>
              </a:solidFill>
              <a:effectLst/>
              <a:latin typeface="Calibri" panose="020F0502020204030204" pitchFamily="34" charset="0"/>
              <a:cs typeface="Calibri" panose="020F0502020204030204" pitchFamily="34" charset="0"/>
            </a:endParaRPr>
          </a:p>
          <a:p>
            <a:endParaRPr lang="sv-SE" dirty="0">
              <a:solidFill>
                <a:schemeClr val="dk1"/>
              </a:solidFill>
              <a:latin typeface="Calibri"/>
              <a:ea typeface="Ubuntu"/>
              <a:cs typeface="Ubuntu"/>
            </a:endParaRPr>
          </a:p>
          <a:p>
            <a:pPr marL="114300" indent="0">
              <a:buNone/>
            </a:pPr>
            <a:r>
              <a:rPr lang="sv-SE" dirty="0" err="1">
                <a:solidFill>
                  <a:schemeClr val="dk1"/>
                </a:solidFill>
                <a:highlight>
                  <a:srgbClr val="FFFFFF"/>
                </a:highlight>
                <a:latin typeface="Calibri"/>
                <a:ea typeface="Ubuntu"/>
                <a:cs typeface="Ubuntu"/>
                <a:sym typeface="Ubuntu"/>
              </a:rPr>
              <a:t>Haraway</a:t>
            </a:r>
            <a:r>
              <a:rPr lang="sv-SE" dirty="0">
                <a:solidFill>
                  <a:schemeClr val="dk1"/>
                </a:solidFill>
                <a:highlight>
                  <a:srgbClr val="FFFFFF"/>
                </a:highlight>
                <a:latin typeface="Calibri"/>
                <a:ea typeface="Ubuntu"/>
                <a:cs typeface="Ubuntu"/>
                <a:sym typeface="Ubuntu"/>
              </a:rPr>
              <a:t>, Donna (2015). </a:t>
            </a:r>
            <a:r>
              <a:rPr lang="sv-SE" dirty="0" err="1">
                <a:solidFill>
                  <a:schemeClr val="dk1"/>
                </a:solidFill>
                <a:highlight>
                  <a:srgbClr val="FFFFFF"/>
                </a:highlight>
                <a:latin typeface="Calibri"/>
                <a:ea typeface="Ubuntu"/>
                <a:cs typeface="Ubuntu"/>
                <a:sym typeface="Ubuntu"/>
              </a:rPr>
              <a:t>Anthropocene</a:t>
            </a:r>
            <a:r>
              <a:rPr lang="sv-SE" dirty="0">
                <a:solidFill>
                  <a:schemeClr val="dk1"/>
                </a:solidFill>
                <a:highlight>
                  <a:srgbClr val="FFFFFF"/>
                </a:highlight>
                <a:latin typeface="Calibri"/>
                <a:ea typeface="Ubuntu"/>
                <a:cs typeface="Ubuntu"/>
                <a:sym typeface="Ubuntu"/>
              </a:rPr>
              <a:t>, </a:t>
            </a:r>
            <a:r>
              <a:rPr lang="sv-SE" dirty="0" err="1">
                <a:solidFill>
                  <a:schemeClr val="dk1"/>
                </a:solidFill>
                <a:highlight>
                  <a:srgbClr val="FFFFFF"/>
                </a:highlight>
                <a:latin typeface="Calibri"/>
                <a:ea typeface="Ubuntu"/>
                <a:cs typeface="Ubuntu"/>
                <a:sym typeface="Ubuntu"/>
              </a:rPr>
              <a:t>Capitalocene</a:t>
            </a:r>
            <a:r>
              <a:rPr lang="sv-SE" dirty="0">
                <a:solidFill>
                  <a:schemeClr val="dk1"/>
                </a:solidFill>
                <a:highlight>
                  <a:srgbClr val="FFFFFF"/>
                </a:highlight>
                <a:latin typeface="Calibri"/>
                <a:ea typeface="Ubuntu"/>
                <a:cs typeface="Ubuntu"/>
                <a:sym typeface="Ubuntu"/>
              </a:rPr>
              <a:t>, </a:t>
            </a:r>
            <a:r>
              <a:rPr lang="sv-SE" dirty="0" err="1">
                <a:solidFill>
                  <a:schemeClr val="dk1"/>
                </a:solidFill>
                <a:highlight>
                  <a:srgbClr val="FFFFFF"/>
                </a:highlight>
                <a:latin typeface="Calibri"/>
                <a:ea typeface="Ubuntu"/>
                <a:cs typeface="Ubuntu"/>
                <a:sym typeface="Ubuntu"/>
              </a:rPr>
              <a:t>Plantationocene</a:t>
            </a:r>
            <a:r>
              <a:rPr lang="sv-SE" dirty="0">
                <a:solidFill>
                  <a:schemeClr val="dk1"/>
                </a:solidFill>
                <a:highlight>
                  <a:srgbClr val="FFFFFF"/>
                </a:highlight>
                <a:latin typeface="Calibri"/>
                <a:ea typeface="Ubuntu"/>
                <a:cs typeface="Ubuntu"/>
                <a:sym typeface="Ubuntu"/>
              </a:rPr>
              <a:t>, </a:t>
            </a:r>
            <a:r>
              <a:rPr lang="sv-SE" dirty="0" err="1">
                <a:solidFill>
                  <a:schemeClr val="dk1"/>
                </a:solidFill>
                <a:highlight>
                  <a:srgbClr val="FFFFFF"/>
                </a:highlight>
                <a:latin typeface="Calibri"/>
                <a:ea typeface="Ubuntu"/>
                <a:cs typeface="Ubuntu"/>
                <a:sym typeface="Ubuntu"/>
              </a:rPr>
              <a:t>Chthulucene</a:t>
            </a:r>
            <a:r>
              <a:rPr lang="sv-SE" dirty="0">
                <a:solidFill>
                  <a:schemeClr val="dk1"/>
                </a:solidFill>
                <a:highlight>
                  <a:srgbClr val="FFFFFF"/>
                </a:highlight>
                <a:latin typeface="Calibri"/>
                <a:ea typeface="Ubuntu"/>
                <a:cs typeface="Ubuntu"/>
                <a:sym typeface="Ubuntu"/>
              </a:rPr>
              <a:t>: </a:t>
            </a:r>
            <a:r>
              <a:rPr lang="sv-SE" dirty="0" err="1">
                <a:solidFill>
                  <a:schemeClr val="dk1"/>
                </a:solidFill>
                <a:highlight>
                  <a:srgbClr val="FFFFFF"/>
                </a:highlight>
                <a:latin typeface="Calibri"/>
                <a:ea typeface="Ubuntu"/>
                <a:cs typeface="Ubuntu"/>
                <a:sym typeface="Ubuntu"/>
              </a:rPr>
              <a:t>Making</a:t>
            </a:r>
            <a:r>
              <a:rPr lang="sv-SE" dirty="0">
                <a:solidFill>
                  <a:schemeClr val="dk1"/>
                </a:solidFill>
                <a:highlight>
                  <a:srgbClr val="FFFFFF"/>
                </a:highlight>
                <a:latin typeface="Calibri"/>
                <a:ea typeface="Ubuntu"/>
                <a:cs typeface="Ubuntu"/>
                <a:sym typeface="Ubuntu"/>
              </a:rPr>
              <a:t> Kin. </a:t>
            </a:r>
            <a:r>
              <a:rPr lang="sv-SE" i="1" dirty="0" err="1">
                <a:solidFill>
                  <a:schemeClr val="dk1"/>
                </a:solidFill>
                <a:highlight>
                  <a:srgbClr val="FFFFFF"/>
                </a:highlight>
                <a:latin typeface="Calibri"/>
                <a:ea typeface="Ubuntu"/>
                <a:cs typeface="Ubuntu"/>
                <a:sym typeface="Ubuntu"/>
              </a:rPr>
              <a:t>Environmental</a:t>
            </a:r>
            <a:r>
              <a:rPr lang="sv-SE" i="1" dirty="0">
                <a:solidFill>
                  <a:schemeClr val="dk1"/>
                </a:solidFill>
                <a:highlight>
                  <a:srgbClr val="FFFFFF"/>
                </a:highlight>
                <a:latin typeface="Calibri"/>
                <a:ea typeface="Ubuntu"/>
                <a:cs typeface="Ubuntu"/>
                <a:sym typeface="Ubuntu"/>
              </a:rPr>
              <a:t> </a:t>
            </a:r>
            <a:r>
              <a:rPr lang="sv-SE" i="1" dirty="0" err="1">
                <a:solidFill>
                  <a:schemeClr val="dk1"/>
                </a:solidFill>
                <a:highlight>
                  <a:srgbClr val="FFFFFF"/>
                </a:highlight>
                <a:latin typeface="Calibri"/>
                <a:ea typeface="Ubuntu"/>
                <a:cs typeface="Ubuntu"/>
                <a:sym typeface="Ubuntu"/>
              </a:rPr>
              <a:t>Humanities</a:t>
            </a:r>
            <a:r>
              <a:rPr lang="sv-SE" dirty="0">
                <a:solidFill>
                  <a:schemeClr val="dk1"/>
                </a:solidFill>
                <a:highlight>
                  <a:srgbClr val="FFFFFF"/>
                </a:highlight>
                <a:latin typeface="Calibri"/>
                <a:ea typeface="Ubuntu"/>
                <a:cs typeface="Ubuntu"/>
                <a:sym typeface="Ubuntu"/>
              </a:rPr>
              <a:t> 6, 1, 159–165. </a:t>
            </a:r>
            <a:r>
              <a:rPr lang="sv-SE" u="sng" dirty="0">
                <a:solidFill>
                  <a:schemeClr val="hlink"/>
                </a:solidFill>
                <a:highlight>
                  <a:srgbClr val="FFFFFF"/>
                </a:highlight>
                <a:latin typeface="Calibri"/>
                <a:ea typeface="Ubuntu"/>
                <a:cs typeface="Ubuntu"/>
                <a:sym typeface="Ubuntu"/>
                <a:hlinkClick r:id="rId4">
                  <a:extLst>
                    <a:ext uri="{A12FA001-AC4F-418D-AE19-62706E023703}">
                      <ahyp:hlinkClr xmlns:ahyp="http://schemas.microsoft.com/office/drawing/2018/hyperlinkcolor" val="tx"/>
                    </a:ext>
                  </a:extLst>
                </a:hlinkClick>
              </a:rPr>
              <a:t>https://doi.org/10.1215/22011919-3615934</a:t>
            </a:r>
            <a:endParaRPr lang="sv-SE" dirty="0">
              <a:solidFill>
                <a:schemeClr val="hlink"/>
              </a:solidFill>
              <a:highlight>
                <a:srgbClr val="FFFFFF"/>
              </a:highlight>
              <a:latin typeface="Calibri"/>
              <a:ea typeface="Ubuntu"/>
              <a:cs typeface="Ubuntu"/>
            </a:endParaRPr>
          </a:p>
          <a:p>
            <a:pPr marL="114300" indent="0">
              <a:lnSpc>
                <a:spcPct val="100000"/>
              </a:lnSpc>
              <a:buNone/>
            </a:pPr>
            <a:endParaRPr lang="sv-SE" dirty="0">
              <a:solidFill>
                <a:schemeClr val="tx1"/>
              </a:solidFill>
              <a:latin typeface="Calibri" panose="020F0502020204030204" pitchFamily="34" charset="0"/>
              <a:cs typeface="Calibri" panose="020F0502020204030204" pitchFamily="34" charset="0"/>
            </a:endParaRPr>
          </a:p>
          <a:p>
            <a:pPr marL="114300" indent="0">
              <a:buNone/>
            </a:pPr>
            <a:endParaRPr lang="en-GB" sz="2400" dirty="0">
              <a:solidFill>
                <a:schemeClr val="tx1"/>
              </a:solidFill>
              <a:latin typeface="Calibri" panose="020F0502020204030204" pitchFamily="34" charset="0"/>
              <a:cs typeface="Calibri" panose="020F0502020204030204" pitchFamily="34" charset="0"/>
            </a:endParaRPr>
          </a:p>
          <a:p>
            <a:pPr lvl="1"/>
            <a:endParaRPr lang="en-GB" dirty="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E08280D2-2779-B233-39CE-30BBAF50DED4}"/>
              </a:ext>
            </a:extLst>
          </p:cNvPr>
          <p:cNvPicPr>
            <a:picLocks noChangeAspect="1"/>
          </p:cNvPicPr>
          <p:nvPr/>
        </p:nvPicPr>
        <p:blipFill>
          <a:blip r:embed="rId5"/>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255909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Platshållare för text 2">
            <a:extLst>
              <a:ext uri="{FF2B5EF4-FFF2-40B4-BE49-F238E27FC236}">
                <a16:creationId xmlns:a16="http://schemas.microsoft.com/office/drawing/2014/main" id="{11C8060F-9A27-C43E-57C2-82A985DE83F0}"/>
              </a:ext>
            </a:extLst>
          </p:cNvPr>
          <p:cNvSpPr txBox="1">
            <a:spLocks/>
          </p:cNvSpPr>
          <p:nvPr/>
        </p:nvSpPr>
        <p:spPr>
          <a:xfrm>
            <a:off x="644422" y="1419033"/>
            <a:ext cx="9644061" cy="4351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3pPr>
            <a:lvl4pPr marL="1828800" marR="0" lvl="3" indent="-342900"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4pPr>
            <a:lvl5pPr marL="2286000" marR="0" lvl="4" indent="-342900"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chemeClr val="dk2"/>
                </a:solidFill>
                <a:latin typeface="Arial"/>
                <a:ea typeface="Arial"/>
                <a:cs typeface="Arial"/>
                <a:sym typeface="Arial"/>
              </a:defRPr>
            </a:lvl9pPr>
          </a:lstStyle>
          <a:p>
            <a:pPr indent="-228600">
              <a:lnSpc>
                <a:spcPct val="100000"/>
              </a:lnSpc>
              <a:spcBef>
                <a:spcPts val="0"/>
              </a:spcBef>
              <a:buNone/>
            </a:pPr>
            <a:endParaRPr lang="sv-SE" sz="2400" dirty="0">
              <a:solidFill>
                <a:srgbClr val="202122"/>
              </a:solidFill>
              <a:highlight>
                <a:srgbClr val="FFFFFF"/>
              </a:highlight>
              <a:latin typeface="Calibri"/>
              <a:ea typeface="Ubuntu"/>
              <a:cs typeface="Ubuntu"/>
              <a:sym typeface="Ubuntu"/>
            </a:endParaRPr>
          </a:p>
          <a:p>
            <a:pPr indent="-228600">
              <a:lnSpc>
                <a:spcPct val="100000"/>
              </a:lnSpc>
              <a:spcBef>
                <a:spcPts val="0"/>
              </a:spcBef>
              <a:buNone/>
            </a:pPr>
            <a:r>
              <a:rPr lang="sv-SE" sz="2400" dirty="0">
                <a:solidFill>
                  <a:srgbClr val="202122"/>
                </a:solidFill>
                <a:highlight>
                  <a:srgbClr val="FFFFFF"/>
                </a:highlight>
                <a:latin typeface="Calibri"/>
                <a:ea typeface="Ubuntu"/>
                <a:cs typeface="Ubuntu"/>
                <a:sym typeface="Ubuntu"/>
              </a:rPr>
              <a:t>The </a:t>
            </a:r>
            <a:r>
              <a:rPr lang="sv-SE" sz="2400" b="1" dirty="0" err="1">
                <a:solidFill>
                  <a:srgbClr val="202122"/>
                </a:solidFill>
                <a:highlight>
                  <a:srgbClr val="FFFFFF"/>
                </a:highlight>
                <a:latin typeface="Calibri"/>
                <a:ea typeface="Ubuntu"/>
                <a:cs typeface="Ubuntu"/>
                <a:sym typeface="Ubuntu"/>
              </a:rPr>
              <a:t>Anthropocene</a:t>
            </a:r>
            <a:r>
              <a:rPr lang="sv-SE" sz="2400" dirty="0">
                <a:solidFill>
                  <a:srgbClr val="202122"/>
                </a:solidFill>
                <a:highlight>
                  <a:srgbClr val="FFFFFF"/>
                </a:highlight>
                <a:latin typeface="Calibri"/>
                <a:ea typeface="Ubuntu"/>
                <a:cs typeface="Ubuntu"/>
                <a:sym typeface="Ubuntu"/>
              </a:rPr>
              <a:t> (/ˈ</a:t>
            </a:r>
            <a:r>
              <a:rPr lang="sv-SE" sz="2400" dirty="0" err="1">
                <a:solidFill>
                  <a:srgbClr val="202122"/>
                </a:solidFill>
                <a:highlight>
                  <a:srgbClr val="FFFFFF"/>
                </a:highlight>
                <a:latin typeface="Calibri"/>
                <a:ea typeface="Ubuntu"/>
                <a:cs typeface="Ubuntu"/>
                <a:sym typeface="Ubuntu"/>
              </a:rPr>
              <a:t>æn</a:t>
            </a:r>
            <a:r>
              <a:rPr lang="el-GR" sz="2400" dirty="0">
                <a:solidFill>
                  <a:srgbClr val="202122"/>
                </a:solidFill>
                <a:highlight>
                  <a:srgbClr val="FFFFFF"/>
                </a:highlight>
                <a:latin typeface="Calibri"/>
                <a:ea typeface="Ubuntu"/>
                <a:cs typeface="Ubuntu"/>
                <a:sym typeface="Ubuntu"/>
              </a:rPr>
              <a:t>θ</a:t>
            </a:r>
            <a:r>
              <a:rPr lang="sv-SE" sz="2400" dirty="0" err="1">
                <a:solidFill>
                  <a:srgbClr val="202122"/>
                </a:solidFill>
                <a:highlight>
                  <a:srgbClr val="FFFFFF"/>
                </a:highlight>
                <a:latin typeface="Calibri"/>
                <a:ea typeface="Ubuntu"/>
                <a:cs typeface="Ubuntu"/>
                <a:sym typeface="Ubuntu"/>
              </a:rPr>
              <a:t>rəpəˌsiːn</a:t>
            </a:r>
            <a:r>
              <a:rPr lang="sv-SE" sz="2400" dirty="0">
                <a:solidFill>
                  <a:srgbClr val="202122"/>
                </a:solidFill>
                <a:highlight>
                  <a:srgbClr val="FFFFFF"/>
                </a:highlight>
                <a:latin typeface="Calibri"/>
                <a:ea typeface="Ubuntu"/>
                <a:cs typeface="Ubuntu"/>
                <a:sym typeface="Ubuntu"/>
              </a:rPr>
              <a:t>, </a:t>
            </a:r>
            <a:r>
              <a:rPr lang="sv-SE" sz="2400" dirty="0" err="1">
                <a:solidFill>
                  <a:srgbClr val="202122"/>
                </a:solidFill>
                <a:highlight>
                  <a:srgbClr val="FFFFFF"/>
                </a:highlight>
                <a:latin typeface="Calibri"/>
                <a:ea typeface="Ubuntu"/>
                <a:cs typeface="Ubuntu"/>
                <a:sym typeface="Ubuntu"/>
              </a:rPr>
              <a:t>æn</a:t>
            </a:r>
            <a:r>
              <a:rPr lang="sv-SE" sz="2400" dirty="0">
                <a:solidFill>
                  <a:srgbClr val="202122"/>
                </a:solidFill>
                <a:highlight>
                  <a:srgbClr val="FFFFFF"/>
                </a:highlight>
                <a:latin typeface="Calibri"/>
                <a:ea typeface="Ubuntu"/>
                <a:cs typeface="Ubuntu"/>
                <a:sym typeface="Ubuntu"/>
              </a:rPr>
              <a:t>ˈ</a:t>
            </a:r>
            <a:r>
              <a:rPr lang="el-GR" sz="2400" dirty="0">
                <a:solidFill>
                  <a:srgbClr val="202122"/>
                </a:solidFill>
                <a:highlight>
                  <a:srgbClr val="FFFFFF"/>
                </a:highlight>
                <a:latin typeface="Calibri"/>
                <a:ea typeface="Ubuntu"/>
                <a:cs typeface="Ubuntu"/>
                <a:sym typeface="Ubuntu"/>
              </a:rPr>
              <a:t>θ</a:t>
            </a:r>
            <a:r>
              <a:rPr lang="sv-SE" sz="2400" dirty="0" err="1">
                <a:solidFill>
                  <a:srgbClr val="202122"/>
                </a:solidFill>
                <a:highlight>
                  <a:srgbClr val="FFFFFF"/>
                </a:highlight>
                <a:latin typeface="Calibri"/>
                <a:ea typeface="Ubuntu"/>
                <a:cs typeface="Ubuntu"/>
                <a:sym typeface="Ubuntu"/>
              </a:rPr>
              <a:t>rɒpə</a:t>
            </a:r>
            <a:r>
              <a:rPr lang="sv-SE" sz="2400" dirty="0">
                <a:solidFill>
                  <a:srgbClr val="202122"/>
                </a:solidFill>
                <a:highlight>
                  <a:srgbClr val="FFFFFF"/>
                </a:highlight>
                <a:latin typeface="Calibri"/>
                <a:ea typeface="Ubuntu"/>
                <a:cs typeface="Ubuntu"/>
                <a:sym typeface="Ubuntu"/>
              </a:rPr>
              <a:t>-/ </a:t>
            </a:r>
            <a:r>
              <a:rPr lang="sv-SE" sz="2400" i="1" dirty="0">
                <a:solidFill>
                  <a:srgbClr val="202122"/>
                </a:solidFill>
                <a:highlight>
                  <a:srgbClr val="FFFFFF"/>
                </a:highlight>
                <a:latin typeface="Calibri"/>
                <a:ea typeface="Ubuntu"/>
                <a:cs typeface="Ubuntu"/>
                <a:sym typeface="Ubuntu"/>
              </a:rPr>
              <a:t>AN-</a:t>
            </a:r>
            <a:r>
              <a:rPr lang="sv-SE" sz="2400" i="1" dirty="0" err="1">
                <a:solidFill>
                  <a:srgbClr val="202122"/>
                </a:solidFill>
                <a:highlight>
                  <a:srgbClr val="FFFFFF"/>
                </a:highlight>
                <a:latin typeface="Calibri"/>
                <a:ea typeface="Ubuntu"/>
                <a:cs typeface="Ubuntu"/>
                <a:sym typeface="Ubuntu"/>
              </a:rPr>
              <a:t>thrə</a:t>
            </a:r>
            <a:r>
              <a:rPr lang="sv-SE" sz="2400" i="1" dirty="0">
                <a:solidFill>
                  <a:srgbClr val="202122"/>
                </a:solidFill>
                <a:highlight>
                  <a:srgbClr val="FFFFFF"/>
                </a:highlight>
                <a:latin typeface="Calibri"/>
                <a:ea typeface="Ubuntu"/>
                <a:cs typeface="Ubuntu"/>
                <a:sym typeface="Ubuntu"/>
              </a:rPr>
              <a:t>-</a:t>
            </a:r>
            <a:r>
              <a:rPr lang="sv-SE" sz="2400" i="1" dirty="0" err="1">
                <a:solidFill>
                  <a:srgbClr val="202122"/>
                </a:solidFill>
                <a:highlight>
                  <a:srgbClr val="FFFFFF"/>
                </a:highlight>
                <a:latin typeface="Calibri"/>
                <a:ea typeface="Ubuntu"/>
                <a:cs typeface="Ubuntu"/>
                <a:sym typeface="Ubuntu"/>
              </a:rPr>
              <a:t>pə-seen</a:t>
            </a:r>
            <a:r>
              <a:rPr lang="sv-SE" sz="2400" i="1" dirty="0">
                <a:solidFill>
                  <a:srgbClr val="202122"/>
                </a:solidFill>
                <a:highlight>
                  <a:srgbClr val="FFFFFF"/>
                </a:highlight>
                <a:latin typeface="Calibri"/>
                <a:ea typeface="Ubuntu"/>
                <a:cs typeface="Ubuntu"/>
                <a:sym typeface="Ubuntu"/>
              </a:rPr>
              <a:t>, an</a:t>
            </a:r>
            <a:endParaRPr lang="sv-SE" sz="2400">
              <a:solidFill>
                <a:srgbClr val="444444"/>
              </a:solidFill>
              <a:highlight>
                <a:srgbClr val="FFFFFF"/>
              </a:highlight>
              <a:latin typeface="Calibri"/>
              <a:ea typeface="Calibri"/>
              <a:cs typeface="Calibri"/>
            </a:endParaRPr>
          </a:p>
          <a:p>
            <a:pPr indent="-228600">
              <a:lnSpc>
                <a:spcPct val="100000"/>
              </a:lnSpc>
              <a:spcBef>
                <a:spcPts val="0"/>
              </a:spcBef>
              <a:buNone/>
            </a:pPr>
            <a:r>
              <a:rPr lang="sv-SE" sz="2400" i="1" dirty="0">
                <a:solidFill>
                  <a:srgbClr val="202122"/>
                </a:solidFill>
                <a:highlight>
                  <a:srgbClr val="FFFFFF"/>
                </a:highlight>
                <a:latin typeface="Calibri"/>
                <a:ea typeface="Ubuntu"/>
                <a:cs typeface="Ubuntu"/>
                <a:sym typeface="Ubuntu"/>
              </a:rPr>
              <a:t>THROP-ə-</a:t>
            </a:r>
            <a:r>
              <a:rPr lang="sv-SE" sz="2400" dirty="0">
                <a:solidFill>
                  <a:srgbClr val="202122"/>
                </a:solidFill>
                <a:highlight>
                  <a:srgbClr val="FFFFFF"/>
                </a:highlight>
                <a:latin typeface="Calibri"/>
                <a:ea typeface="Ubuntu"/>
                <a:cs typeface="Ubuntu"/>
                <a:sym typeface="Ubuntu"/>
              </a:rPr>
              <a:t>) is a </a:t>
            </a:r>
            <a:r>
              <a:rPr lang="sv-SE" sz="2400" dirty="0" err="1">
                <a:solidFill>
                  <a:srgbClr val="202122"/>
                </a:solidFill>
                <a:highlight>
                  <a:srgbClr val="FFFFFF"/>
                </a:highlight>
                <a:latin typeface="Calibri"/>
                <a:ea typeface="Ubuntu"/>
                <a:cs typeface="Ubuntu"/>
                <a:sym typeface="Ubuntu"/>
              </a:rPr>
              <a:t>proposed</a:t>
            </a:r>
            <a:r>
              <a:rPr lang="sv-SE" sz="2400" dirty="0">
                <a:solidFill>
                  <a:srgbClr val="202122"/>
                </a:solidFill>
                <a:highlight>
                  <a:srgbClr val="FFFFFF"/>
                </a:highlight>
                <a:latin typeface="Calibri"/>
                <a:ea typeface="Ubuntu"/>
                <a:cs typeface="Ubuntu"/>
                <a:sym typeface="Ubuntu"/>
              </a:rPr>
              <a:t> </a:t>
            </a:r>
            <a:r>
              <a:rPr lang="sv-SE" sz="2400" dirty="0" err="1">
                <a:solidFill>
                  <a:srgbClr val="202122"/>
                </a:solidFill>
                <a:highlight>
                  <a:srgbClr val="FFFFFF"/>
                </a:highlight>
                <a:latin typeface="Calibri"/>
                <a:ea typeface="Ubuntu"/>
                <a:cs typeface="Ubuntu"/>
                <a:sym typeface="Ubuntu"/>
              </a:rPr>
              <a:t>geological</a:t>
            </a:r>
            <a:r>
              <a:rPr lang="sv-SE" sz="2400" dirty="0">
                <a:solidFill>
                  <a:srgbClr val="202122"/>
                </a:solidFill>
                <a:highlight>
                  <a:srgbClr val="FFFFFF"/>
                </a:highlight>
                <a:latin typeface="Calibri"/>
                <a:ea typeface="Ubuntu"/>
                <a:cs typeface="Ubuntu"/>
                <a:sym typeface="Ubuntu"/>
              </a:rPr>
              <a:t> </a:t>
            </a:r>
            <a:r>
              <a:rPr lang="sv-SE" sz="2400" dirty="0" err="1">
                <a:solidFill>
                  <a:srgbClr val="202122"/>
                </a:solidFill>
                <a:highlight>
                  <a:srgbClr val="FFFFFF"/>
                </a:highlight>
                <a:latin typeface="Calibri"/>
                <a:ea typeface="Ubuntu"/>
                <a:cs typeface="Ubuntu"/>
                <a:sym typeface="Ubuntu"/>
              </a:rPr>
              <a:t>epoch</a:t>
            </a:r>
            <a:r>
              <a:rPr lang="sv-SE" sz="2400" dirty="0">
                <a:solidFill>
                  <a:srgbClr val="202122"/>
                </a:solidFill>
                <a:highlight>
                  <a:srgbClr val="FFFFFF"/>
                </a:highlight>
                <a:latin typeface="Calibri"/>
                <a:ea typeface="Ubuntu"/>
                <a:cs typeface="Ubuntu"/>
                <a:sym typeface="Ubuntu"/>
              </a:rPr>
              <a:t> </a:t>
            </a:r>
            <a:r>
              <a:rPr lang="sv-SE" sz="2400" dirty="0" err="1">
                <a:solidFill>
                  <a:srgbClr val="202122"/>
                </a:solidFill>
                <a:highlight>
                  <a:srgbClr val="FFFFFF"/>
                </a:highlight>
                <a:latin typeface="Calibri"/>
                <a:ea typeface="Ubuntu"/>
                <a:cs typeface="Ubuntu"/>
                <a:sym typeface="Ubuntu"/>
              </a:rPr>
              <a:t>dating</a:t>
            </a:r>
            <a:r>
              <a:rPr lang="sv-SE" sz="2400" dirty="0">
                <a:solidFill>
                  <a:srgbClr val="202122"/>
                </a:solidFill>
                <a:highlight>
                  <a:srgbClr val="FFFFFF"/>
                </a:highlight>
                <a:latin typeface="Calibri"/>
                <a:ea typeface="Ubuntu"/>
                <a:cs typeface="Ubuntu"/>
                <a:sym typeface="Ubuntu"/>
              </a:rPr>
              <a:t> from the</a:t>
            </a:r>
            <a:endParaRPr lang="sv-SE" sz="2400" dirty="0">
              <a:solidFill>
                <a:srgbClr val="444444"/>
              </a:solidFill>
              <a:highlight>
                <a:srgbClr val="FFFFFF"/>
              </a:highlight>
              <a:latin typeface="Calibri"/>
              <a:ea typeface="Calibri"/>
              <a:cs typeface="Calibri"/>
            </a:endParaRPr>
          </a:p>
          <a:p>
            <a:pPr indent="-228600">
              <a:lnSpc>
                <a:spcPct val="100000"/>
              </a:lnSpc>
              <a:spcBef>
                <a:spcPts val="0"/>
              </a:spcBef>
              <a:buNone/>
            </a:pPr>
            <a:r>
              <a:rPr lang="sv-SE" sz="2400" dirty="0" err="1">
                <a:solidFill>
                  <a:srgbClr val="202122"/>
                </a:solidFill>
                <a:highlight>
                  <a:srgbClr val="FFFFFF"/>
                </a:highlight>
                <a:latin typeface="Calibri"/>
                <a:ea typeface="Ubuntu"/>
                <a:cs typeface="Ubuntu"/>
                <a:sym typeface="Ubuntu"/>
              </a:rPr>
              <a:t>commencement</a:t>
            </a:r>
            <a:r>
              <a:rPr lang="sv-SE" sz="2400" dirty="0">
                <a:solidFill>
                  <a:srgbClr val="202122"/>
                </a:solidFill>
                <a:highlight>
                  <a:srgbClr val="FFFFFF"/>
                </a:highlight>
                <a:latin typeface="Calibri"/>
                <a:ea typeface="Ubuntu"/>
                <a:cs typeface="Ubuntu"/>
                <a:sym typeface="Ubuntu"/>
              </a:rPr>
              <a:t> </a:t>
            </a:r>
            <a:r>
              <a:rPr lang="sv-SE" sz="2400" dirty="0" err="1">
                <a:solidFill>
                  <a:srgbClr val="202122"/>
                </a:solidFill>
                <a:highlight>
                  <a:srgbClr val="FFFFFF"/>
                </a:highlight>
                <a:latin typeface="Calibri"/>
                <a:ea typeface="Ubuntu"/>
                <a:cs typeface="Ubuntu"/>
                <a:sym typeface="Ubuntu"/>
              </a:rPr>
              <a:t>of</a:t>
            </a:r>
            <a:r>
              <a:rPr lang="sv-SE" sz="2400" dirty="0">
                <a:solidFill>
                  <a:srgbClr val="202122"/>
                </a:solidFill>
                <a:highlight>
                  <a:srgbClr val="FFFFFF"/>
                </a:highlight>
                <a:latin typeface="Calibri"/>
                <a:ea typeface="Ubuntu"/>
                <a:cs typeface="Ubuntu"/>
                <a:sym typeface="Ubuntu"/>
              </a:rPr>
              <a:t> </a:t>
            </a:r>
            <a:r>
              <a:rPr lang="sv-SE" sz="2400" dirty="0" err="1">
                <a:solidFill>
                  <a:srgbClr val="202122"/>
                </a:solidFill>
                <a:highlight>
                  <a:srgbClr val="FFFFFF"/>
                </a:highlight>
                <a:latin typeface="Calibri"/>
                <a:ea typeface="Ubuntu"/>
                <a:cs typeface="Ubuntu"/>
                <a:sym typeface="Ubuntu"/>
              </a:rPr>
              <a:t>significant</a:t>
            </a:r>
            <a:r>
              <a:rPr lang="sv-SE" sz="2400" dirty="0">
                <a:solidFill>
                  <a:srgbClr val="202122"/>
                </a:solidFill>
                <a:highlight>
                  <a:srgbClr val="FFFFFF"/>
                </a:highlight>
                <a:latin typeface="Calibri"/>
                <a:ea typeface="Ubuntu"/>
                <a:cs typeface="Ubuntu"/>
                <a:sym typeface="Ubuntu"/>
              </a:rPr>
              <a:t> human </a:t>
            </a:r>
            <a:r>
              <a:rPr lang="sv-SE" sz="2400" dirty="0" err="1">
                <a:solidFill>
                  <a:srgbClr val="202122"/>
                </a:solidFill>
                <a:highlight>
                  <a:srgbClr val="FFFFFF"/>
                </a:highlight>
                <a:latin typeface="Calibri"/>
                <a:ea typeface="Ubuntu"/>
                <a:cs typeface="Ubuntu"/>
                <a:sym typeface="Ubuntu"/>
              </a:rPr>
              <a:t>impact</a:t>
            </a:r>
            <a:r>
              <a:rPr lang="sv-SE" sz="2400" dirty="0">
                <a:solidFill>
                  <a:srgbClr val="202122"/>
                </a:solidFill>
                <a:highlight>
                  <a:srgbClr val="FFFFFF"/>
                </a:highlight>
                <a:latin typeface="Calibri"/>
                <a:ea typeface="Ubuntu"/>
                <a:cs typeface="Ubuntu"/>
                <a:sym typeface="Ubuntu"/>
              </a:rPr>
              <a:t> on </a:t>
            </a:r>
            <a:r>
              <a:rPr lang="sv-SE" sz="2400" dirty="0" err="1">
                <a:solidFill>
                  <a:srgbClr val="202122"/>
                </a:solidFill>
                <a:highlight>
                  <a:srgbClr val="FFFFFF"/>
                </a:highlight>
                <a:latin typeface="Calibri"/>
                <a:ea typeface="Ubuntu"/>
                <a:cs typeface="Ubuntu"/>
                <a:sym typeface="Ubuntu"/>
              </a:rPr>
              <a:t>Earth's</a:t>
            </a:r>
            <a:r>
              <a:rPr lang="sv-SE" sz="2400" dirty="0">
                <a:solidFill>
                  <a:srgbClr val="202122"/>
                </a:solidFill>
                <a:highlight>
                  <a:srgbClr val="FFFFFF"/>
                </a:highlight>
                <a:latin typeface="Calibri"/>
                <a:ea typeface="Ubuntu"/>
                <a:cs typeface="Ubuntu"/>
                <a:sym typeface="Ubuntu"/>
              </a:rPr>
              <a:t> </a:t>
            </a:r>
            <a:r>
              <a:rPr lang="sv-SE" sz="2400" dirty="0" err="1">
                <a:solidFill>
                  <a:srgbClr val="202122"/>
                </a:solidFill>
                <a:highlight>
                  <a:srgbClr val="FFFFFF"/>
                </a:highlight>
                <a:latin typeface="Calibri"/>
                <a:ea typeface="Ubuntu"/>
                <a:cs typeface="Ubuntu"/>
                <a:sym typeface="Ubuntu"/>
              </a:rPr>
              <a:t>geology</a:t>
            </a:r>
            <a:r>
              <a:rPr lang="sv-SE" sz="2400" dirty="0">
                <a:solidFill>
                  <a:srgbClr val="202122"/>
                </a:solidFill>
                <a:highlight>
                  <a:srgbClr val="FFFFFF"/>
                </a:highlight>
                <a:latin typeface="Calibri"/>
                <a:ea typeface="Ubuntu"/>
                <a:cs typeface="Ubuntu"/>
                <a:sym typeface="Ubuntu"/>
              </a:rPr>
              <a:t> and</a:t>
            </a:r>
            <a:endParaRPr lang="sv-SE" sz="2400" dirty="0">
              <a:solidFill>
                <a:srgbClr val="444444"/>
              </a:solidFill>
              <a:highlight>
                <a:srgbClr val="FFFFFF"/>
              </a:highlight>
              <a:latin typeface="Calibri"/>
              <a:ea typeface="Calibri"/>
              <a:cs typeface="Calibri"/>
            </a:endParaRPr>
          </a:p>
          <a:p>
            <a:pPr indent="-228600">
              <a:lnSpc>
                <a:spcPct val="100000"/>
              </a:lnSpc>
              <a:spcBef>
                <a:spcPts val="0"/>
              </a:spcBef>
              <a:buNone/>
            </a:pPr>
            <a:r>
              <a:rPr lang="sv-SE" sz="2400" err="1">
                <a:solidFill>
                  <a:srgbClr val="202122"/>
                </a:solidFill>
                <a:highlight>
                  <a:srgbClr val="FFFFFF"/>
                </a:highlight>
                <a:latin typeface="Calibri"/>
                <a:ea typeface="Ubuntu"/>
                <a:cs typeface="Ubuntu"/>
                <a:sym typeface="Ubuntu"/>
              </a:rPr>
              <a:t>ecosystems</a:t>
            </a:r>
            <a:r>
              <a:rPr lang="sv-SE" sz="2400" dirty="0">
                <a:solidFill>
                  <a:srgbClr val="202122"/>
                </a:solidFill>
                <a:highlight>
                  <a:srgbClr val="FFFFFF"/>
                </a:highlight>
                <a:latin typeface="Calibri"/>
                <a:ea typeface="Ubuntu"/>
                <a:cs typeface="Ubuntu"/>
                <a:sym typeface="Ubuntu"/>
              </a:rPr>
              <a:t>, </a:t>
            </a:r>
            <a:r>
              <a:rPr lang="sv-SE" sz="2400" err="1">
                <a:solidFill>
                  <a:srgbClr val="202122"/>
                </a:solidFill>
                <a:highlight>
                  <a:srgbClr val="FFFFFF"/>
                </a:highlight>
                <a:latin typeface="Calibri"/>
                <a:ea typeface="Ubuntu"/>
                <a:cs typeface="Ubuntu"/>
                <a:sym typeface="Ubuntu"/>
              </a:rPr>
              <a:t>including</a:t>
            </a:r>
            <a:r>
              <a:rPr lang="sv-SE" sz="2400" dirty="0">
                <a:solidFill>
                  <a:srgbClr val="202122"/>
                </a:solidFill>
                <a:highlight>
                  <a:srgbClr val="FFFFFF"/>
                </a:highlight>
                <a:latin typeface="Calibri"/>
                <a:ea typeface="Ubuntu"/>
                <a:cs typeface="Ubuntu"/>
                <a:sym typeface="Ubuntu"/>
              </a:rPr>
              <a:t>, </a:t>
            </a:r>
            <a:r>
              <a:rPr lang="sv-SE" sz="2400" err="1">
                <a:solidFill>
                  <a:srgbClr val="202122"/>
                </a:solidFill>
                <a:highlight>
                  <a:srgbClr val="FFFFFF"/>
                </a:highlight>
                <a:latin typeface="Calibri"/>
                <a:ea typeface="Ubuntu"/>
                <a:cs typeface="Ubuntu"/>
                <a:sym typeface="Ubuntu"/>
              </a:rPr>
              <a:t>but</a:t>
            </a:r>
            <a:r>
              <a:rPr lang="sv-SE" sz="2400" dirty="0">
                <a:solidFill>
                  <a:srgbClr val="202122"/>
                </a:solidFill>
                <a:highlight>
                  <a:srgbClr val="FFFFFF"/>
                </a:highlight>
                <a:latin typeface="Calibri"/>
                <a:ea typeface="Ubuntu"/>
                <a:cs typeface="Ubuntu"/>
                <a:sym typeface="Ubuntu"/>
              </a:rPr>
              <a:t> not </a:t>
            </a:r>
            <a:r>
              <a:rPr lang="sv-SE" sz="2400" err="1">
                <a:solidFill>
                  <a:srgbClr val="202122"/>
                </a:solidFill>
                <a:highlight>
                  <a:srgbClr val="FFFFFF"/>
                </a:highlight>
                <a:latin typeface="Calibri"/>
                <a:ea typeface="Ubuntu"/>
                <a:cs typeface="Ubuntu"/>
                <a:sym typeface="Ubuntu"/>
              </a:rPr>
              <a:t>limited</a:t>
            </a:r>
            <a:r>
              <a:rPr lang="sv-SE" sz="2400" dirty="0">
                <a:solidFill>
                  <a:srgbClr val="202122"/>
                </a:solidFill>
                <a:highlight>
                  <a:srgbClr val="FFFFFF"/>
                </a:highlight>
                <a:latin typeface="Calibri"/>
                <a:ea typeface="Ubuntu"/>
                <a:cs typeface="Ubuntu"/>
                <a:sym typeface="Ubuntu"/>
              </a:rPr>
              <a:t> to, human-</a:t>
            </a:r>
            <a:r>
              <a:rPr lang="sv-SE" sz="2400" err="1">
                <a:solidFill>
                  <a:srgbClr val="202122"/>
                </a:solidFill>
                <a:highlight>
                  <a:srgbClr val="FFFFFF"/>
                </a:highlight>
                <a:latin typeface="Calibri"/>
                <a:ea typeface="Ubuntu"/>
                <a:cs typeface="Ubuntu"/>
                <a:sym typeface="Ubuntu"/>
              </a:rPr>
              <a:t>caused</a:t>
            </a:r>
            <a:r>
              <a:rPr lang="sv-SE" sz="2400" dirty="0">
                <a:solidFill>
                  <a:srgbClr val="202122"/>
                </a:solidFill>
                <a:highlight>
                  <a:srgbClr val="FFFFFF"/>
                </a:highlight>
                <a:latin typeface="Calibri"/>
                <a:ea typeface="Ubuntu"/>
                <a:cs typeface="Ubuntu"/>
                <a:sym typeface="Ubuntu"/>
              </a:rPr>
              <a:t> </a:t>
            </a:r>
            <a:r>
              <a:rPr lang="sv-SE" sz="2400" err="1">
                <a:solidFill>
                  <a:srgbClr val="202122"/>
                </a:solidFill>
                <a:highlight>
                  <a:srgbClr val="FFFFFF"/>
                </a:highlight>
                <a:latin typeface="Calibri"/>
                <a:ea typeface="Ubuntu"/>
                <a:cs typeface="Ubuntu"/>
                <a:sym typeface="Ubuntu"/>
              </a:rPr>
              <a:t>climate</a:t>
            </a:r>
            <a:r>
              <a:rPr lang="sv-SE" sz="2400" dirty="0">
                <a:solidFill>
                  <a:srgbClr val="202122"/>
                </a:solidFill>
                <a:highlight>
                  <a:srgbClr val="FFFFFF"/>
                </a:highlight>
                <a:latin typeface="Calibri"/>
                <a:ea typeface="Ubuntu"/>
                <a:cs typeface="Ubuntu"/>
                <a:sym typeface="Ubuntu"/>
              </a:rPr>
              <a:t> </a:t>
            </a:r>
            <a:r>
              <a:rPr lang="sv-SE" sz="2400" err="1">
                <a:solidFill>
                  <a:srgbClr val="202122"/>
                </a:solidFill>
                <a:highlight>
                  <a:srgbClr val="FFFFFF"/>
                </a:highlight>
                <a:latin typeface="Calibri"/>
                <a:ea typeface="Ubuntu"/>
                <a:cs typeface="Ubuntu"/>
                <a:sym typeface="Ubuntu"/>
              </a:rPr>
              <a:t>change</a:t>
            </a:r>
            <a:r>
              <a:rPr lang="sv-SE" sz="2400" dirty="0">
                <a:solidFill>
                  <a:srgbClr val="202122"/>
                </a:solidFill>
                <a:highlight>
                  <a:srgbClr val="FFFFFF"/>
                </a:highlight>
                <a:latin typeface="Calibri"/>
                <a:ea typeface="Ubuntu"/>
                <a:cs typeface="Ubuntu"/>
                <a:sym typeface="Ubuntu"/>
              </a:rPr>
              <a:t>.</a:t>
            </a:r>
            <a:endParaRPr lang="sv-SE" sz="2400" dirty="0">
              <a:solidFill>
                <a:srgbClr val="595959"/>
              </a:solidFill>
              <a:ea typeface="Calibri"/>
            </a:endParaRPr>
          </a:p>
          <a:p>
            <a:pPr indent="-228600">
              <a:lnSpc>
                <a:spcPct val="100000"/>
              </a:lnSpc>
              <a:spcBef>
                <a:spcPts val="0"/>
              </a:spcBef>
              <a:buNone/>
            </a:pPr>
            <a:endParaRPr lang="en-US" sz="2400" dirty="0">
              <a:solidFill>
                <a:srgbClr val="202122"/>
              </a:solidFill>
              <a:highlight>
                <a:srgbClr val="FFFFFF"/>
              </a:highlight>
              <a:ea typeface="Calibri"/>
            </a:endParaRPr>
          </a:p>
          <a:p>
            <a:pPr indent="-228600">
              <a:lnSpc>
                <a:spcPct val="100000"/>
              </a:lnSpc>
              <a:spcBef>
                <a:spcPts val="0"/>
              </a:spcBef>
              <a:buNone/>
            </a:pPr>
            <a:r>
              <a:rPr lang="en-US" sz="2400" dirty="0">
                <a:solidFill>
                  <a:srgbClr val="202122"/>
                </a:solidFill>
                <a:highlight>
                  <a:srgbClr val="FFFFFF"/>
                </a:highlight>
                <a:ea typeface="Calibri"/>
              </a:rPr>
              <a:t>The term is used to illustrate the profound impact of human activities</a:t>
            </a:r>
            <a:endParaRPr lang="sv-SE" sz="2400" dirty="0">
              <a:solidFill>
                <a:srgbClr val="595959"/>
              </a:solidFill>
              <a:ea typeface="Calibri"/>
            </a:endParaRPr>
          </a:p>
          <a:p>
            <a:pPr indent="-228600">
              <a:lnSpc>
                <a:spcPct val="100000"/>
              </a:lnSpc>
              <a:spcBef>
                <a:spcPts val="0"/>
              </a:spcBef>
              <a:buNone/>
            </a:pPr>
            <a:r>
              <a:rPr lang="en-US" sz="2400" dirty="0">
                <a:solidFill>
                  <a:srgbClr val="202122"/>
                </a:solidFill>
                <a:highlight>
                  <a:srgbClr val="FFFFFF"/>
                </a:highlight>
                <a:ea typeface="Calibri"/>
              </a:rPr>
              <a:t>such as industrialization, urbanization, and climate change on the</a:t>
            </a:r>
            <a:endParaRPr lang="sv-SE" sz="2400" dirty="0">
              <a:solidFill>
                <a:srgbClr val="595959"/>
              </a:solidFill>
              <a:ea typeface="Calibri"/>
            </a:endParaRPr>
          </a:p>
          <a:p>
            <a:pPr indent="-228600">
              <a:lnSpc>
                <a:spcPct val="100000"/>
              </a:lnSpc>
              <a:spcBef>
                <a:spcPts val="0"/>
              </a:spcBef>
              <a:buNone/>
            </a:pPr>
            <a:r>
              <a:rPr lang="en-US" sz="2400" dirty="0">
                <a:solidFill>
                  <a:srgbClr val="202122"/>
                </a:solidFill>
                <a:highlight>
                  <a:srgbClr val="FFFFFF"/>
                </a:highlight>
                <a:ea typeface="Calibri"/>
              </a:rPr>
              <a:t>Earth’s systems. </a:t>
            </a:r>
            <a:endParaRPr lang="sv-SE" sz="2400" dirty="0">
              <a:solidFill>
                <a:schemeClr val="dk1"/>
              </a:solidFill>
              <a:highlight>
                <a:srgbClr val="FFFFFF"/>
              </a:highlight>
              <a:latin typeface="Ubuntu"/>
              <a:ea typeface="Calibri"/>
            </a:endParaRPr>
          </a:p>
          <a:p>
            <a:pPr indent="-228600">
              <a:lnSpc>
                <a:spcPct val="100000"/>
              </a:lnSpc>
              <a:spcBef>
                <a:spcPts val="0"/>
              </a:spcBef>
              <a:buNone/>
            </a:pPr>
            <a:endParaRPr lang="sv-SE" dirty="0">
              <a:solidFill>
                <a:schemeClr val="dk1"/>
              </a:solidFill>
              <a:highlight>
                <a:srgbClr val="FFFFFF"/>
              </a:highlight>
              <a:latin typeface="Ubuntu"/>
              <a:ea typeface="Calibri"/>
            </a:endParaRPr>
          </a:p>
          <a:p>
            <a:pPr indent="-228600">
              <a:lnSpc>
                <a:spcPct val="100000"/>
              </a:lnSpc>
              <a:spcBef>
                <a:spcPts val="0"/>
              </a:spcBef>
              <a:buNone/>
            </a:pPr>
            <a:endParaRPr lang="sv-SE" dirty="0">
              <a:solidFill>
                <a:schemeClr val="dk1"/>
              </a:solidFill>
              <a:highlight>
                <a:srgbClr val="FFFFFF"/>
              </a:highlight>
              <a:latin typeface="Calibri"/>
              <a:ea typeface="Ubuntu"/>
              <a:cs typeface="Ubuntu"/>
              <a:sym typeface="Ubuntu"/>
            </a:endParaRPr>
          </a:p>
          <a:p>
            <a:pPr indent="-228600">
              <a:lnSpc>
                <a:spcPct val="100000"/>
              </a:lnSpc>
              <a:spcBef>
                <a:spcPts val="0"/>
              </a:spcBef>
              <a:buNone/>
            </a:pPr>
            <a:endParaRPr lang="sv-SE" dirty="0">
              <a:solidFill>
                <a:schemeClr val="dk1"/>
              </a:solidFill>
              <a:highlight>
                <a:srgbClr val="FFFFFF"/>
              </a:highlight>
              <a:latin typeface="Calibri"/>
              <a:ea typeface="Ubuntu"/>
              <a:cs typeface="Ubuntu"/>
            </a:endParaRPr>
          </a:p>
          <a:p>
            <a:pPr indent="-228600">
              <a:lnSpc>
                <a:spcPct val="100000"/>
              </a:lnSpc>
              <a:spcBef>
                <a:spcPts val="0"/>
              </a:spcBef>
              <a:buNone/>
            </a:pPr>
            <a:r>
              <a:rPr lang="sv-SE" dirty="0" err="1">
                <a:solidFill>
                  <a:schemeClr val="dk1"/>
                </a:solidFill>
                <a:highlight>
                  <a:srgbClr val="FFFFFF"/>
                </a:highlight>
                <a:latin typeface="Calibri"/>
                <a:ea typeface="Ubuntu"/>
                <a:cs typeface="Ubuntu"/>
                <a:sym typeface="Ubuntu"/>
              </a:rPr>
              <a:t>Crutzen</a:t>
            </a:r>
            <a:r>
              <a:rPr lang="sv-SE" dirty="0">
                <a:solidFill>
                  <a:schemeClr val="dk1"/>
                </a:solidFill>
                <a:highlight>
                  <a:srgbClr val="FFFFFF"/>
                </a:highlight>
                <a:latin typeface="Calibri"/>
                <a:ea typeface="Ubuntu"/>
                <a:cs typeface="Ubuntu"/>
                <a:sym typeface="Ubuntu"/>
              </a:rPr>
              <a:t>, Paul J. (2006). The “</a:t>
            </a:r>
            <a:r>
              <a:rPr lang="sv-SE" dirty="0" err="1">
                <a:solidFill>
                  <a:schemeClr val="dk1"/>
                </a:solidFill>
                <a:highlight>
                  <a:srgbClr val="FFFFFF"/>
                </a:highlight>
                <a:latin typeface="Calibri"/>
                <a:ea typeface="Ubuntu"/>
                <a:cs typeface="Ubuntu"/>
                <a:sym typeface="Ubuntu"/>
              </a:rPr>
              <a:t>Anthropocene</a:t>
            </a:r>
            <a:r>
              <a:rPr lang="sv-SE" dirty="0">
                <a:solidFill>
                  <a:schemeClr val="dk1"/>
                </a:solidFill>
                <a:highlight>
                  <a:srgbClr val="FFFFFF"/>
                </a:highlight>
                <a:latin typeface="Calibri"/>
                <a:ea typeface="Ubuntu"/>
                <a:cs typeface="Ubuntu"/>
                <a:sym typeface="Ubuntu"/>
              </a:rPr>
              <a:t>”. In </a:t>
            </a:r>
            <a:r>
              <a:rPr lang="sv-SE" i="1" dirty="0">
                <a:solidFill>
                  <a:schemeClr val="dk1"/>
                </a:solidFill>
                <a:highlight>
                  <a:srgbClr val="FFFFFF"/>
                </a:highlight>
                <a:latin typeface="Calibri"/>
                <a:ea typeface="Ubuntu"/>
                <a:cs typeface="Ubuntu"/>
                <a:sym typeface="Ubuntu"/>
              </a:rPr>
              <a:t>Earth System Science in the </a:t>
            </a:r>
            <a:r>
              <a:rPr lang="sv-SE" i="1" dirty="0" err="1">
                <a:solidFill>
                  <a:schemeClr val="dk1"/>
                </a:solidFill>
                <a:highlight>
                  <a:srgbClr val="FFFFFF"/>
                </a:highlight>
                <a:latin typeface="Calibri"/>
                <a:ea typeface="Ubuntu"/>
                <a:cs typeface="Ubuntu"/>
                <a:sym typeface="Ubuntu"/>
              </a:rPr>
              <a:t>Anthropocene</a:t>
            </a:r>
            <a:r>
              <a:rPr lang="sv-SE" i="1" dirty="0">
                <a:solidFill>
                  <a:schemeClr val="dk1"/>
                </a:solidFill>
                <a:highlight>
                  <a:srgbClr val="FFFFFF"/>
                </a:highlight>
                <a:latin typeface="Calibri"/>
                <a:ea typeface="Ubuntu"/>
                <a:cs typeface="Ubuntu"/>
                <a:sym typeface="Ubuntu"/>
              </a:rPr>
              <a:t>. </a:t>
            </a:r>
            <a:endParaRPr lang="sv-SE" dirty="0">
              <a:solidFill>
                <a:schemeClr val="dk1"/>
              </a:solidFill>
              <a:highlight>
                <a:srgbClr val="FFFFFF"/>
              </a:highlight>
              <a:latin typeface="Calibri"/>
              <a:ea typeface="Ubuntu"/>
              <a:cs typeface="Ubuntu"/>
            </a:endParaRPr>
          </a:p>
          <a:p>
            <a:pPr indent="-228600">
              <a:lnSpc>
                <a:spcPct val="100000"/>
              </a:lnSpc>
              <a:spcBef>
                <a:spcPts val="0"/>
              </a:spcBef>
              <a:buNone/>
            </a:pPr>
            <a:r>
              <a:rPr lang="sv-SE" i="1" dirty="0">
                <a:solidFill>
                  <a:schemeClr val="dk1"/>
                </a:solidFill>
                <a:highlight>
                  <a:srgbClr val="FFFFFF"/>
                </a:highlight>
                <a:latin typeface="Calibri"/>
                <a:ea typeface="Ubuntu"/>
                <a:cs typeface="Ubuntu"/>
                <a:sym typeface="Ubuntu"/>
              </a:rPr>
              <a:t>Springer-</a:t>
            </a:r>
            <a:r>
              <a:rPr lang="sv-SE" i="1" dirty="0" err="1">
                <a:solidFill>
                  <a:schemeClr val="dk1"/>
                </a:solidFill>
                <a:highlight>
                  <a:srgbClr val="FFFFFF"/>
                </a:highlight>
                <a:latin typeface="Calibri"/>
                <a:ea typeface="Ubuntu"/>
                <a:cs typeface="Ubuntu"/>
                <a:sym typeface="Ubuntu"/>
              </a:rPr>
              <a:t>Verlag</a:t>
            </a:r>
            <a:r>
              <a:rPr lang="sv-SE" dirty="0">
                <a:solidFill>
                  <a:schemeClr val="dk1"/>
                </a:solidFill>
                <a:highlight>
                  <a:srgbClr val="FFFFFF"/>
                </a:highlight>
                <a:latin typeface="Calibri"/>
                <a:ea typeface="Ubuntu"/>
                <a:cs typeface="Ubuntu"/>
                <a:sym typeface="Ubuntu"/>
              </a:rPr>
              <a:t>, 13–18.</a:t>
            </a:r>
            <a:endParaRPr lang="sv-SE" dirty="0">
              <a:solidFill>
                <a:schemeClr val="dk1"/>
              </a:solidFill>
              <a:highlight>
                <a:srgbClr val="FFFFFF"/>
              </a:highlight>
              <a:latin typeface="Calibri"/>
              <a:ea typeface="Ubuntu"/>
              <a:cs typeface="Ubuntu"/>
            </a:endParaRPr>
          </a:p>
          <a:p>
            <a:pPr marL="114300" indent="0">
              <a:buFont typeface="Arial"/>
              <a:buNone/>
            </a:pPr>
            <a:endParaRPr lang="en-GB" sz="2400" dirty="0">
              <a:solidFill>
                <a:schemeClr val="tx1"/>
              </a:solidFill>
              <a:latin typeface="Calibri" panose="020F0502020204030204" pitchFamily="34" charset="0"/>
              <a:cs typeface="Calibri" panose="020F0502020204030204" pitchFamily="34" charset="0"/>
            </a:endParaRPr>
          </a:p>
          <a:p>
            <a:pPr lvl="1"/>
            <a:endParaRPr lang="en-GB" dirty="0">
              <a:solidFill>
                <a:schemeClr val="tx1"/>
              </a:solidFill>
              <a:latin typeface="Calibri" panose="020F0502020204030204" pitchFamily="34" charset="0"/>
              <a:cs typeface="Calibri" panose="020F0502020204030204" pitchFamily="34" charset="0"/>
            </a:endParaRPr>
          </a:p>
        </p:txBody>
      </p:sp>
      <p:pic>
        <p:nvPicPr>
          <p:cNvPr id="3" name="Bildobjekt 2" descr="En bild som visar Färggrann, konst, siluett&#10;&#10;Automatiskt genererad beskrivning">
            <a:extLst>
              <a:ext uri="{FF2B5EF4-FFF2-40B4-BE49-F238E27FC236}">
                <a16:creationId xmlns:a16="http://schemas.microsoft.com/office/drawing/2014/main" id="{BC14371E-2D03-9748-C302-53CFCFA9960B}"/>
              </a:ext>
            </a:extLst>
          </p:cNvPr>
          <p:cNvPicPr>
            <a:picLocks noChangeAspect="1"/>
          </p:cNvPicPr>
          <p:nvPr/>
        </p:nvPicPr>
        <p:blipFill>
          <a:blip r:embed="rId3"/>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93442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l="669" r="-669"/>
          <a:stretch/>
        </p:blipFill>
        <p:spPr>
          <a:xfrm>
            <a:off x="1671145" y="1681950"/>
            <a:ext cx="7885968" cy="3844320"/>
          </a:xfrm>
          <a:prstGeom prst="rect">
            <a:avLst/>
          </a:prstGeom>
          <a:noFill/>
          <a:ln>
            <a:noFill/>
          </a:ln>
        </p:spPr>
      </p:pic>
      <p:sp>
        <p:nvSpPr>
          <p:cNvPr id="91" name="Google Shape;91;p18"/>
          <p:cNvSpPr txBox="1"/>
          <p:nvPr/>
        </p:nvSpPr>
        <p:spPr>
          <a:xfrm>
            <a:off x="126123" y="6324300"/>
            <a:ext cx="11408979" cy="523190"/>
          </a:xfrm>
          <a:prstGeom prst="rect">
            <a:avLst/>
          </a:prstGeom>
          <a:noFill/>
          <a:ln>
            <a:noFill/>
          </a:ln>
        </p:spPr>
        <p:txBody>
          <a:bodyPr spcFirstLastPara="1" wrap="square" lIns="91425" tIns="91425" rIns="91425" bIns="91425" anchor="t" anchorCtr="0">
            <a:spAutoFit/>
          </a:bodyPr>
          <a:lstStyle/>
          <a:p>
            <a:r>
              <a:rPr lang="sv-SE" dirty="0">
                <a:solidFill>
                  <a:schemeClr val="tx1"/>
                </a:solidFill>
                <a:latin typeface="Calibri"/>
                <a:cs typeface="Calibri"/>
              </a:rPr>
              <a:t>Lien, Marianne Elisabeth and </a:t>
            </a:r>
            <a:r>
              <a:rPr lang="sv-SE" dirty="0" err="1">
                <a:solidFill>
                  <a:schemeClr val="tx1"/>
                </a:solidFill>
                <a:latin typeface="Calibri"/>
                <a:cs typeface="Calibri"/>
              </a:rPr>
              <a:t>Pálsson</a:t>
            </a:r>
            <a:r>
              <a:rPr lang="sv-SE" dirty="0">
                <a:solidFill>
                  <a:schemeClr val="tx1"/>
                </a:solidFill>
                <a:latin typeface="Calibri"/>
                <a:cs typeface="Calibri"/>
              </a:rPr>
              <a:t>, Gisli (2021). </a:t>
            </a:r>
            <a:r>
              <a:rPr lang="sv-SE" dirty="0" err="1">
                <a:solidFill>
                  <a:schemeClr val="tx1"/>
                </a:solidFill>
                <a:latin typeface="Calibri"/>
                <a:cs typeface="Calibri"/>
              </a:rPr>
              <a:t>Ethnography</a:t>
            </a:r>
            <a:r>
              <a:rPr lang="sv-SE" dirty="0">
                <a:solidFill>
                  <a:schemeClr val="tx1"/>
                </a:solidFill>
                <a:latin typeface="Calibri"/>
                <a:cs typeface="Calibri"/>
              </a:rPr>
              <a:t> </a:t>
            </a:r>
            <a:r>
              <a:rPr lang="sv-SE" dirty="0" err="1">
                <a:solidFill>
                  <a:schemeClr val="tx1"/>
                </a:solidFill>
                <a:latin typeface="Calibri"/>
                <a:cs typeface="Calibri"/>
              </a:rPr>
              <a:t>Beyond</a:t>
            </a:r>
            <a:r>
              <a:rPr lang="sv-SE" dirty="0">
                <a:solidFill>
                  <a:schemeClr val="tx1"/>
                </a:solidFill>
                <a:latin typeface="Calibri"/>
                <a:cs typeface="Calibri"/>
              </a:rPr>
              <a:t> the Human: The ‘</a:t>
            </a:r>
            <a:r>
              <a:rPr lang="sv-SE" dirty="0" err="1">
                <a:solidFill>
                  <a:schemeClr val="tx1"/>
                </a:solidFill>
                <a:latin typeface="Calibri"/>
                <a:cs typeface="Calibri"/>
              </a:rPr>
              <a:t>Other</a:t>
            </a:r>
            <a:r>
              <a:rPr lang="sv-SE" dirty="0">
                <a:solidFill>
                  <a:schemeClr val="tx1"/>
                </a:solidFill>
                <a:latin typeface="Calibri"/>
                <a:cs typeface="Calibri"/>
              </a:rPr>
              <a:t>-</a:t>
            </a:r>
            <a:r>
              <a:rPr lang="sv-SE" dirty="0" err="1">
                <a:solidFill>
                  <a:schemeClr val="tx1"/>
                </a:solidFill>
                <a:latin typeface="Calibri"/>
                <a:cs typeface="Calibri"/>
              </a:rPr>
              <a:t>than</a:t>
            </a:r>
            <a:r>
              <a:rPr lang="sv-SE" dirty="0">
                <a:solidFill>
                  <a:schemeClr val="tx1"/>
                </a:solidFill>
                <a:latin typeface="Calibri"/>
                <a:cs typeface="Calibri"/>
              </a:rPr>
              <a:t>-Human’ in </a:t>
            </a:r>
            <a:r>
              <a:rPr lang="sv-SE" dirty="0" err="1">
                <a:solidFill>
                  <a:schemeClr val="tx1"/>
                </a:solidFill>
                <a:latin typeface="Calibri"/>
                <a:cs typeface="Calibri"/>
              </a:rPr>
              <a:t>Ethnographic</a:t>
            </a:r>
            <a:r>
              <a:rPr lang="sv-SE" dirty="0">
                <a:solidFill>
                  <a:schemeClr val="tx1"/>
                </a:solidFill>
                <a:latin typeface="Calibri"/>
                <a:cs typeface="Calibri"/>
              </a:rPr>
              <a:t> </a:t>
            </a:r>
            <a:r>
              <a:rPr lang="sv-SE" dirty="0" err="1">
                <a:solidFill>
                  <a:schemeClr val="tx1"/>
                </a:solidFill>
                <a:latin typeface="Calibri"/>
                <a:cs typeface="Calibri"/>
              </a:rPr>
              <a:t>Work</a:t>
            </a:r>
            <a:r>
              <a:rPr lang="sv-SE" dirty="0">
                <a:solidFill>
                  <a:schemeClr val="tx1"/>
                </a:solidFill>
                <a:latin typeface="Calibri"/>
                <a:cs typeface="Calibri"/>
              </a:rPr>
              <a:t>. </a:t>
            </a:r>
            <a:r>
              <a:rPr lang="sv-SE" i="1" dirty="0" err="1">
                <a:solidFill>
                  <a:schemeClr val="tx1"/>
                </a:solidFill>
                <a:latin typeface="Calibri"/>
                <a:cs typeface="Calibri"/>
              </a:rPr>
              <a:t>Ethnos</a:t>
            </a:r>
            <a:r>
              <a:rPr lang="sv-SE" dirty="0">
                <a:solidFill>
                  <a:schemeClr val="tx1"/>
                </a:solidFill>
                <a:latin typeface="Calibri"/>
                <a:cs typeface="Calibri"/>
              </a:rPr>
              <a:t>, 86(1), p. 1-20.</a:t>
            </a:r>
          </a:p>
          <a:p>
            <a:pPr algn="r"/>
            <a:endParaRPr lang="sv-SE" sz="800" dirty="0">
              <a:latin typeface="Calibri"/>
              <a:ea typeface="Ubuntu"/>
              <a:cs typeface="Ubuntu"/>
            </a:endParaRPr>
          </a:p>
        </p:txBody>
      </p:sp>
      <p:pic>
        <p:nvPicPr>
          <p:cNvPr id="4" name="Bildobjekt 3" descr="En bild som visar Färggrann, konst, siluett&#10;&#10;Automatiskt genererad beskrivning">
            <a:extLst>
              <a:ext uri="{FF2B5EF4-FFF2-40B4-BE49-F238E27FC236}">
                <a16:creationId xmlns:a16="http://schemas.microsoft.com/office/drawing/2014/main" id="{DA4F87C2-1DF4-59D4-9FC5-D89EADE1E559}"/>
              </a:ext>
            </a:extLst>
          </p:cNvPr>
          <p:cNvPicPr>
            <a:picLocks noChangeAspect="1"/>
          </p:cNvPicPr>
          <p:nvPr/>
        </p:nvPicPr>
        <p:blipFill>
          <a:blip r:embed="rId4"/>
          <a:stretch>
            <a:fillRect/>
          </a:stretch>
        </p:blipFill>
        <p:spPr>
          <a:xfrm>
            <a:off x="10461405" y="119793"/>
            <a:ext cx="1514475" cy="4000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8"/>
          <p:cNvSpPr txBox="1"/>
          <p:nvPr/>
        </p:nvSpPr>
        <p:spPr>
          <a:xfrm>
            <a:off x="126123" y="6324300"/>
            <a:ext cx="11408979" cy="523190"/>
          </a:xfrm>
          <a:prstGeom prst="rect">
            <a:avLst/>
          </a:prstGeom>
          <a:noFill/>
          <a:ln>
            <a:noFill/>
          </a:ln>
        </p:spPr>
        <p:txBody>
          <a:bodyPr spcFirstLastPara="1" wrap="square" lIns="91425" tIns="91425" rIns="91425" bIns="91425" anchor="t" anchorCtr="0">
            <a:spAutoFit/>
          </a:bodyPr>
          <a:lstStyle/>
          <a:p>
            <a:r>
              <a:rPr lang="sv-SE" dirty="0">
                <a:solidFill>
                  <a:schemeClr val="tx1"/>
                </a:solidFill>
                <a:latin typeface="Calibri"/>
                <a:cs typeface="Calibri"/>
              </a:rPr>
              <a:t>Lien, Marianne Elisabeth and </a:t>
            </a:r>
            <a:r>
              <a:rPr lang="sv-SE" dirty="0" err="1">
                <a:solidFill>
                  <a:schemeClr val="tx1"/>
                </a:solidFill>
                <a:latin typeface="Calibri"/>
                <a:cs typeface="Calibri"/>
              </a:rPr>
              <a:t>Pálsson</a:t>
            </a:r>
            <a:r>
              <a:rPr lang="sv-SE" dirty="0">
                <a:solidFill>
                  <a:schemeClr val="tx1"/>
                </a:solidFill>
                <a:latin typeface="Calibri"/>
                <a:cs typeface="Calibri"/>
              </a:rPr>
              <a:t>, Gisli (2021). </a:t>
            </a:r>
            <a:r>
              <a:rPr lang="sv-SE" dirty="0" err="1">
                <a:solidFill>
                  <a:schemeClr val="tx1"/>
                </a:solidFill>
                <a:latin typeface="Calibri"/>
                <a:cs typeface="Calibri"/>
              </a:rPr>
              <a:t>Ethnography</a:t>
            </a:r>
            <a:r>
              <a:rPr lang="sv-SE" dirty="0">
                <a:solidFill>
                  <a:schemeClr val="tx1"/>
                </a:solidFill>
                <a:latin typeface="Calibri"/>
                <a:cs typeface="Calibri"/>
              </a:rPr>
              <a:t> </a:t>
            </a:r>
            <a:r>
              <a:rPr lang="sv-SE" dirty="0" err="1">
                <a:solidFill>
                  <a:schemeClr val="tx1"/>
                </a:solidFill>
                <a:latin typeface="Calibri"/>
                <a:cs typeface="Calibri"/>
              </a:rPr>
              <a:t>Beyond</a:t>
            </a:r>
            <a:r>
              <a:rPr lang="sv-SE" dirty="0">
                <a:solidFill>
                  <a:schemeClr val="tx1"/>
                </a:solidFill>
                <a:latin typeface="Calibri"/>
                <a:cs typeface="Calibri"/>
              </a:rPr>
              <a:t> the Human: The ‘</a:t>
            </a:r>
            <a:r>
              <a:rPr lang="sv-SE" dirty="0" err="1">
                <a:solidFill>
                  <a:schemeClr val="tx1"/>
                </a:solidFill>
                <a:latin typeface="Calibri"/>
                <a:cs typeface="Calibri"/>
              </a:rPr>
              <a:t>Other</a:t>
            </a:r>
            <a:r>
              <a:rPr lang="sv-SE" dirty="0">
                <a:solidFill>
                  <a:schemeClr val="tx1"/>
                </a:solidFill>
                <a:latin typeface="Calibri"/>
                <a:cs typeface="Calibri"/>
              </a:rPr>
              <a:t>-</a:t>
            </a:r>
            <a:r>
              <a:rPr lang="sv-SE" dirty="0" err="1">
                <a:solidFill>
                  <a:schemeClr val="tx1"/>
                </a:solidFill>
                <a:latin typeface="Calibri"/>
                <a:cs typeface="Calibri"/>
              </a:rPr>
              <a:t>than</a:t>
            </a:r>
            <a:r>
              <a:rPr lang="sv-SE" dirty="0">
                <a:solidFill>
                  <a:schemeClr val="tx1"/>
                </a:solidFill>
                <a:latin typeface="Calibri"/>
                <a:cs typeface="Calibri"/>
              </a:rPr>
              <a:t>-Human’ in </a:t>
            </a:r>
            <a:r>
              <a:rPr lang="sv-SE" dirty="0" err="1">
                <a:solidFill>
                  <a:schemeClr val="tx1"/>
                </a:solidFill>
                <a:latin typeface="Calibri"/>
                <a:cs typeface="Calibri"/>
              </a:rPr>
              <a:t>Ethnographic</a:t>
            </a:r>
            <a:r>
              <a:rPr lang="sv-SE" dirty="0">
                <a:solidFill>
                  <a:schemeClr val="tx1"/>
                </a:solidFill>
                <a:latin typeface="Calibri"/>
                <a:cs typeface="Calibri"/>
              </a:rPr>
              <a:t> </a:t>
            </a:r>
            <a:r>
              <a:rPr lang="sv-SE" dirty="0" err="1">
                <a:solidFill>
                  <a:schemeClr val="tx1"/>
                </a:solidFill>
                <a:latin typeface="Calibri"/>
                <a:cs typeface="Calibri"/>
              </a:rPr>
              <a:t>Work</a:t>
            </a:r>
            <a:r>
              <a:rPr lang="sv-SE" dirty="0">
                <a:solidFill>
                  <a:schemeClr val="tx1"/>
                </a:solidFill>
                <a:latin typeface="Calibri"/>
                <a:cs typeface="Calibri"/>
              </a:rPr>
              <a:t>. </a:t>
            </a:r>
            <a:r>
              <a:rPr lang="sv-SE" i="1" dirty="0" err="1">
                <a:solidFill>
                  <a:schemeClr val="tx1"/>
                </a:solidFill>
                <a:latin typeface="Calibri"/>
                <a:cs typeface="Calibri"/>
              </a:rPr>
              <a:t>Ethnos</a:t>
            </a:r>
            <a:r>
              <a:rPr lang="sv-SE" dirty="0">
                <a:solidFill>
                  <a:schemeClr val="tx1"/>
                </a:solidFill>
                <a:latin typeface="Calibri"/>
                <a:cs typeface="Calibri"/>
              </a:rPr>
              <a:t>, 86(1), p. 1-20.</a:t>
            </a:r>
          </a:p>
          <a:p>
            <a:pPr algn="r"/>
            <a:endParaRPr lang="sv-SE" sz="800" dirty="0">
              <a:latin typeface="Calibri"/>
              <a:ea typeface="Ubuntu"/>
              <a:cs typeface="Ubuntu"/>
            </a:endParaRPr>
          </a:p>
        </p:txBody>
      </p:sp>
      <p:pic>
        <p:nvPicPr>
          <p:cNvPr id="4" name="Bildobjekt 3" descr="En bild som visar Färggrann, konst, siluett&#10;&#10;Automatiskt genererad beskrivning">
            <a:extLst>
              <a:ext uri="{FF2B5EF4-FFF2-40B4-BE49-F238E27FC236}">
                <a16:creationId xmlns:a16="http://schemas.microsoft.com/office/drawing/2014/main" id="{DA4F87C2-1DF4-59D4-9FC5-D89EADE1E559}"/>
              </a:ext>
            </a:extLst>
          </p:cNvPr>
          <p:cNvPicPr>
            <a:picLocks noChangeAspect="1"/>
          </p:cNvPicPr>
          <p:nvPr/>
        </p:nvPicPr>
        <p:blipFill>
          <a:blip r:embed="rId3"/>
          <a:stretch>
            <a:fillRect/>
          </a:stretch>
        </p:blipFill>
        <p:spPr>
          <a:xfrm>
            <a:off x="10461405" y="119793"/>
            <a:ext cx="1514475" cy="400050"/>
          </a:xfrm>
          <a:prstGeom prst="rect">
            <a:avLst/>
          </a:prstGeom>
        </p:spPr>
      </p:pic>
      <p:pic>
        <p:nvPicPr>
          <p:cNvPr id="5" name="Bildobjekt 4" descr="En bild som visar skiss, rita, siluett, clipart&#10;&#10;Automatiskt genererad beskrivning">
            <a:extLst>
              <a:ext uri="{FF2B5EF4-FFF2-40B4-BE49-F238E27FC236}">
                <a16:creationId xmlns:a16="http://schemas.microsoft.com/office/drawing/2014/main" id="{C37B4AB4-622C-8D4F-98D0-69C4978ED7EB}"/>
              </a:ext>
            </a:extLst>
          </p:cNvPr>
          <p:cNvPicPr>
            <a:picLocks noChangeAspect="1"/>
          </p:cNvPicPr>
          <p:nvPr/>
        </p:nvPicPr>
        <p:blipFill>
          <a:blip r:embed="rId4"/>
          <a:stretch>
            <a:fillRect/>
          </a:stretch>
        </p:blipFill>
        <p:spPr>
          <a:xfrm>
            <a:off x="7732218" y="4523297"/>
            <a:ext cx="3473824" cy="1641102"/>
          </a:xfrm>
          <a:prstGeom prst="rect">
            <a:avLst/>
          </a:prstGeom>
        </p:spPr>
      </p:pic>
      <p:sp>
        <p:nvSpPr>
          <p:cNvPr id="6" name="textruta 2">
            <a:extLst>
              <a:ext uri="{FF2B5EF4-FFF2-40B4-BE49-F238E27FC236}">
                <a16:creationId xmlns:a16="http://schemas.microsoft.com/office/drawing/2014/main" id="{3F920BA6-B1CB-0F39-7EF1-EFBBF74B4C19}"/>
              </a:ext>
            </a:extLst>
          </p:cNvPr>
          <p:cNvSpPr txBox="1"/>
          <p:nvPr/>
        </p:nvSpPr>
        <p:spPr>
          <a:xfrm>
            <a:off x="564287" y="976859"/>
            <a:ext cx="10271447" cy="47089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dirty="0">
                <a:solidFill>
                  <a:srgbClr val="444444"/>
                </a:solidFill>
                <a:latin typeface="Calibri"/>
                <a:ea typeface="Calibri"/>
                <a:cs typeface="Calibri"/>
              </a:rPr>
              <a:t>We need</a:t>
            </a:r>
            <a:r>
              <a:rPr lang="en-GB" sz="2800" i="1" dirty="0">
                <a:solidFill>
                  <a:srgbClr val="444444"/>
                </a:solidFill>
                <a:latin typeface="Calibri"/>
                <a:ea typeface="Calibri"/>
                <a:cs typeface="Calibri"/>
              </a:rPr>
              <a:t> </a:t>
            </a:r>
            <a:r>
              <a:rPr lang="en-GB" sz="2800" dirty="0">
                <a:solidFill>
                  <a:srgbClr val="444444"/>
                </a:solidFill>
                <a:latin typeface="Calibri"/>
                <a:ea typeface="Calibri"/>
                <a:cs typeface="Calibri"/>
              </a:rPr>
              <a:t>to learn to run </a:t>
            </a:r>
            <a:r>
              <a:rPr lang="en-GB" sz="2800" i="1" dirty="0">
                <a:solidFill>
                  <a:srgbClr val="444444"/>
                </a:solidFill>
                <a:latin typeface="Calibri"/>
                <a:ea typeface="Calibri"/>
                <a:cs typeface="Calibri"/>
              </a:rPr>
              <a:t>human activities in other ways</a:t>
            </a:r>
            <a:r>
              <a:rPr lang="en-GB" sz="2800" dirty="0">
                <a:solidFill>
                  <a:srgbClr val="444444"/>
                </a:solidFill>
                <a:latin typeface="Calibri"/>
                <a:ea typeface="Calibri"/>
                <a:cs typeface="Calibri"/>
              </a:rPr>
              <a:t> to not terminate</a:t>
            </a:r>
            <a:r>
              <a:rPr lang="en-US" sz="2800" dirty="0">
                <a:solidFill>
                  <a:srgbClr val="444444"/>
                </a:solidFill>
                <a:latin typeface="Calibri"/>
                <a:ea typeface="Calibri"/>
                <a:cs typeface="Calibri"/>
              </a:rPr>
              <a:t>​ </a:t>
            </a:r>
            <a:r>
              <a:rPr lang="en-GB" sz="2800" dirty="0">
                <a:solidFill>
                  <a:srgbClr val="444444"/>
                </a:solidFill>
                <a:latin typeface="Calibri"/>
                <a:ea typeface="Calibri"/>
                <a:cs typeface="Calibri"/>
              </a:rPr>
              <a:t>humankind by destroying the ecological systems that we are so intimately intertwined with and dependent on. </a:t>
            </a:r>
            <a:r>
              <a:rPr lang="sv-SE" sz="2800" dirty="0">
                <a:solidFill>
                  <a:srgbClr val="444444"/>
                </a:solidFill>
                <a:latin typeface="Calibri"/>
                <a:ea typeface="Calibri"/>
                <a:cs typeface="Calibri"/>
              </a:rPr>
              <a:t>​</a:t>
            </a:r>
          </a:p>
          <a:p>
            <a:endParaRPr lang="sv-SE" sz="2400" dirty="0">
              <a:solidFill>
                <a:srgbClr val="444444"/>
              </a:solidFill>
              <a:latin typeface="Calibri"/>
              <a:ea typeface="Calibri"/>
              <a:cs typeface="Calibri"/>
            </a:endParaRPr>
          </a:p>
          <a:p>
            <a:pPr marL="285750" indent="-285750">
              <a:buChar char="•"/>
            </a:pPr>
            <a:r>
              <a:rPr lang="en-GB" sz="2400" dirty="0">
                <a:solidFill>
                  <a:srgbClr val="444444"/>
                </a:solidFill>
                <a:latin typeface="Calibri"/>
                <a:ea typeface="Calibri"/>
                <a:cs typeface="Calibri"/>
              </a:rPr>
              <a:t>How can we reframe what it means to be human and leave the idea of the human as an independent and superior part standing at the top of a hierarchy (as in</a:t>
            </a:r>
            <a:r>
              <a:rPr lang="en-US" sz="2400" dirty="0">
                <a:solidFill>
                  <a:srgbClr val="444444"/>
                </a:solidFill>
                <a:latin typeface="Calibri"/>
                <a:ea typeface="Calibri"/>
                <a:cs typeface="Calibri"/>
              </a:rPr>
              <a:t>​ </a:t>
            </a:r>
            <a:r>
              <a:rPr lang="en-GB" sz="2400" dirty="0">
                <a:solidFill>
                  <a:srgbClr val="444444"/>
                </a:solidFill>
                <a:latin typeface="Calibri"/>
                <a:ea typeface="Calibri"/>
                <a:cs typeface="Calibri"/>
              </a:rPr>
              <a:t>the image on the left)? </a:t>
            </a:r>
            <a:r>
              <a:rPr lang="sv-SE" sz="2400" dirty="0">
                <a:solidFill>
                  <a:srgbClr val="444444"/>
                </a:solidFill>
                <a:latin typeface="Calibri"/>
                <a:ea typeface="Calibri"/>
                <a:cs typeface="Calibri"/>
              </a:rPr>
              <a:t>​</a:t>
            </a:r>
          </a:p>
          <a:p>
            <a:endParaRPr lang="en-GB" sz="2400" dirty="0">
              <a:solidFill>
                <a:srgbClr val="444444"/>
              </a:solidFill>
              <a:latin typeface="Calibri"/>
              <a:ea typeface="Calibri"/>
              <a:cs typeface="Calibri"/>
            </a:endParaRPr>
          </a:p>
          <a:p>
            <a:pPr marL="285750" indent="-285750">
              <a:buChar char="•"/>
            </a:pPr>
            <a:r>
              <a:rPr lang="en-GB" sz="2400" dirty="0">
                <a:solidFill>
                  <a:srgbClr val="444444"/>
                </a:solidFill>
                <a:latin typeface="Calibri"/>
                <a:ea typeface="Calibri"/>
                <a:cs typeface="Calibri"/>
              </a:rPr>
              <a:t>How can we learn to view the human as part of a system consisting </a:t>
            </a:r>
            <a:br>
              <a:rPr lang="en-GB" sz="2400" dirty="0">
                <a:solidFill>
                  <a:srgbClr val="444444"/>
                </a:solidFill>
                <a:latin typeface="Calibri"/>
                <a:ea typeface="Calibri"/>
                <a:cs typeface="Calibri"/>
              </a:rPr>
            </a:br>
            <a:r>
              <a:rPr lang="en-GB" sz="2400" dirty="0">
                <a:solidFill>
                  <a:srgbClr val="444444"/>
                </a:solidFill>
                <a:latin typeface="Calibri"/>
                <a:ea typeface="Calibri"/>
                <a:cs typeface="Calibri"/>
              </a:rPr>
              <a:t>of  human and non-human parts inside and outside the </a:t>
            </a:r>
            <a:br>
              <a:rPr lang="en-GB" sz="2400" dirty="0">
                <a:solidFill>
                  <a:srgbClr val="444444"/>
                </a:solidFill>
                <a:latin typeface="Calibri"/>
                <a:ea typeface="Calibri"/>
                <a:cs typeface="Calibri"/>
              </a:rPr>
            </a:br>
            <a:r>
              <a:rPr lang="en-GB" sz="2400" dirty="0">
                <a:solidFill>
                  <a:srgbClr val="444444"/>
                </a:solidFill>
                <a:latin typeface="Calibri"/>
                <a:ea typeface="Calibri"/>
                <a:cs typeface="Calibri"/>
              </a:rPr>
              <a:t>body and as part of a system of</a:t>
            </a:r>
            <a:r>
              <a:rPr lang="en-US" sz="2400" dirty="0">
                <a:solidFill>
                  <a:srgbClr val="444444"/>
                </a:solidFill>
                <a:latin typeface="Calibri"/>
                <a:ea typeface="Calibri"/>
                <a:cs typeface="Calibri"/>
              </a:rPr>
              <a:t>​ </a:t>
            </a:r>
            <a:r>
              <a:rPr lang="en-GB" sz="2400" dirty="0">
                <a:solidFill>
                  <a:srgbClr val="444444"/>
                </a:solidFill>
                <a:latin typeface="Calibri"/>
                <a:ea typeface="Calibri"/>
                <a:cs typeface="Calibri"/>
              </a:rPr>
              <a:t>biological parts and </a:t>
            </a:r>
            <a:br>
              <a:rPr lang="en-GB" sz="2400" dirty="0">
                <a:solidFill>
                  <a:srgbClr val="444444"/>
                </a:solidFill>
                <a:latin typeface="Calibri"/>
                <a:ea typeface="Calibri"/>
                <a:cs typeface="Calibri"/>
              </a:rPr>
            </a:br>
            <a:r>
              <a:rPr lang="en-GB" sz="2400" dirty="0">
                <a:solidFill>
                  <a:srgbClr val="444444"/>
                </a:solidFill>
                <a:latin typeface="Calibri"/>
                <a:ea typeface="Calibri"/>
                <a:cs typeface="Calibri"/>
              </a:rPr>
              <a:t>technical units (as in the image on the right)?</a:t>
            </a:r>
            <a:r>
              <a:rPr lang="sv-SE" sz="2400" dirty="0">
                <a:solidFill>
                  <a:srgbClr val="444444"/>
                </a:solidFill>
                <a:latin typeface="Calibri"/>
                <a:ea typeface="Calibri"/>
                <a:cs typeface="Calibri"/>
              </a:rPr>
              <a:t>​</a:t>
            </a:r>
            <a:r>
              <a:rPr lang="en-GB" sz="1800" dirty="0">
                <a:solidFill>
                  <a:srgbClr val="444444"/>
                </a:solidFill>
                <a:latin typeface="Calibri"/>
                <a:ea typeface="Calibri"/>
                <a:cs typeface="Calibri"/>
              </a:rPr>
              <a:t>​</a:t>
            </a:r>
            <a:endParaRPr lang="en-US" sz="2400" dirty="0">
              <a:latin typeface="Calibri"/>
              <a:ea typeface="Calibri"/>
            </a:endParaRPr>
          </a:p>
        </p:txBody>
      </p:sp>
    </p:spTree>
    <p:extLst>
      <p:ext uri="{BB962C8B-B14F-4D97-AF65-F5344CB8AC3E}">
        <p14:creationId xmlns:p14="http://schemas.microsoft.com/office/powerpoint/2010/main" val="278428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 name="Google Shape;99;p19">
            <a:extLst>
              <a:ext uri="{FF2B5EF4-FFF2-40B4-BE49-F238E27FC236}">
                <a16:creationId xmlns:a16="http://schemas.microsoft.com/office/drawing/2014/main" id="{324E0BF7-3B00-D10E-6A16-EB93DF2E734A}"/>
              </a:ext>
            </a:extLst>
          </p:cNvPr>
          <p:cNvSpPr txBox="1"/>
          <p:nvPr/>
        </p:nvSpPr>
        <p:spPr>
          <a:xfrm>
            <a:off x="525122" y="423892"/>
            <a:ext cx="10572169" cy="6463278"/>
          </a:xfrm>
          <a:prstGeom prst="rect">
            <a:avLst/>
          </a:prstGeom>
          <a:noFill/>
          <a:ln>
            <a:noFill/>
          </a:ln>
        </p:spPr>
        <p:txBody>
          <a:bodyPr spcFirstLastPara="1" wrap="square" lIns="91425" tIns="91425" rIns="91425" bIns="91425" anchor="t" anchorCtr="0">
            <a:spAutoFit/>
          </a:bodyPr>
          <a:lstStyle/>
          <a:p>
            <a:r>
              <a:rPr lang="sv" sz="3600" dirty="0" err="1">
                <a:solidFill>
                  <a:schemeClr val="dk1"/>
                </a:solidFill>
                <a:highlight>
                  <a:srgbClr val="FFFFFF"/>
                </a:highlight>
                <a:latin typeface="Calibri"/>
                <a:ea typeface="Ubuntu"/>
                <a:cs typeface="Calibri"/>
                <a:sym typeface="Ubuntu"/>
              </a:rPr>
              <a:t>Entanglement</a:t>
            </a:r>
            <a:r>
              <a:rPr lang="sv" sz="3600" dirty="0">
                <a:solidFill>
                  <a:schemeClr val="dk1"/>
                </a:solidFill>
                <a:highlight>
                  <a:srgbClr val="FFFFFF"/>
                </a:highlight>
                <a:latin typeface="Calibri"/>
                <a:ea typeface="Ubuntu"/>
                <a:cs typeface="Calibri"/>
                <a:sym typeface="Ubuntu"/>
              </a:rPr>
              <a:t> </a:t>
            </a:r>
            <a:r>
              <a:rPr lang="sv" sz="3600" dirty="0" err="1">
                <a:solidFill>
                  <a:schemeClr val="dk1"/>
                </a:solidFill>
                <a:highlight>
                  <a:srgbClr val="FFFFFF"/>
                </a:highlight>
                <a:latin typeface="Calibri"/>
                <a:ea typeface="Ubuntu"/>
                <a:cs typeface="Calibri"/>
                <a:sym typeface="Ubuntu"/>
              </a:rPr>
              <a:t>theories</a:t>
            </a:r>
            <a:endParaRPr lang="en-US" sz="2000">
              <a:solidFill>
                <a:schemeClr val="dk1"/>
              </a:solidFill>
              <a:highlight>
                <a:srgbClr val="FFFFFF"/>
              </a:highlight>
              <a:latin typeface="Calibri"/>
              <a:ea typeface="Calibri"/>
              <a:cs typeface="Calibri"/>
            </a:endParaRPr>
          </a:p>
          <a:p>
            <a:endParaRPr lang="en-US" sz="2000" dirty="0">
              <a:solidFill>
                <a:srgbClr val="121512"/>
              </a:solidFill>
              <a:highlight>
                <a:srgbClr val="FFFFFF"/>
              </a:highlight>
              <a:latin typeface="Calibri"/>
              <a:ea typeface="Calibri"/>
              <a:cs typeface="Calibri"/>
            </a:endParaRPr>
          </a:p>
          <a:p>
            <a:r>
              <a:rPr lang="sv" sz="2000" dirty="0">
                <a:solidFill>
                  <a:srgbClr val="333333"/>
                </a:solidFill>
                <a:highlight>
                  <a:srgbClr val="FFFFFF"/>
                </a:highlight>
                <a:latin typeface="Calibri"/>
                <a:ea typeface="Calibri"/>
                <a:cs typeface="Calibri"/>
              </a:rPr>
              <a:t>'Humans </a:t>
            </a:r>
            <a:r>
              <a:rPr lang="sv" sz="2000" err="1">
                <a:solidFill>
                  <a:srgbClr val="333333"/>
                </a:solidFill>
                <a:highlight>
                  <a:srgbClr val="FFFFFF"/>
                </a:highlight>
                <a:latin typeface="Calibri"/>
                <a:ea typeface="Calibri"/>
                <a:cs typeface="Calibri"/>
              </a:rPr>
              <a:t>are</a:t>
            </a:r>
            <a:r>
              <a:rPr lang="sv" sz="2000" dirty="0">
                <a:solidFill>
                  <a:srgbClr val="333333"/>
                </a:solidFill>
                <a:highlight>
                  <a:srgbClr val="FFFFFF"/>
                </a:highlight>
                <a:latin typeface="Calibri"/>
                <a:ea typeface="Calibri"/>
                <a:cs typeface="Calibri"/>
              </a:rPr>
              <a:t> </a:t>
            </a:r>
            <a:r>
              <a:rPr lang="sv" sz="2000" err="1">
                <a:solidFill>
                  <a:srgbClr val="333333"/>
                </a:solidFill>
                <a:highlight>
                  <a:srgbClr val="FFFFFF"/>
                </a:highlight>
                <a:latin typeface="Calibri"/>
                <a:ea typeface="Calibri"/>
                <a:cs typeface="Calibri"/>
              </a:rPr>
              <a:t>intricately</a:t>
            </a:r>
            <a:r>
              <a:rPr lang="sv" sz="2000" dirty="0">
                <a:solidFill>
                  <a:srgbClr val="333333"/>
                </a:solidFill>
                <a:highlight>
                  <a:srgbClr val="FFFFFF"/>
                </a:highlight>
                <a:latin typeface="Calibri"/>
                <a:ea typeface="Calibri"/>
                <a:cs typeface="Calibri"/>
              </a:rPr>
              <a:t> </a:t>
            </a:r>
            <a:r>
              <a:rPr lang="sv" sz="2000" err="1">
                <a:solidFill>
                  <a:srgbClr val="333333"/>
                </a:solidFill>
                <a:highlight>
                  <a:srgbClr val="FFFFFF"/>
                </a:highlight>
                <a:latin typeface="Calibri"/>
                <a:ea typeface="Calibri"/>
                <a:cs typeface="Calibri"/>
              </a:rPr>
              <a:t>entangled</a:t>
            </a:r>
            <a:r>
              <a:rPr lang="sv" sz="2000" dirty="0">
                <a:solidFill>
                  <a:srgbClr val="333333"/>
                </a:solidFill>
                <a:highlight>
                  <a:srgbClr val="FFFFFF"/>
                </a:highlight>
                <a:latin typeface="Calibri"/>
                <a:ea typeface="Calibri"/>
                <a:cs typeface="Calibri"/>
              </a:rPr>
              <a:t> </a:t>
            </a:r>
            <a:r>
              <a:rPr lang="sv" sz="2000" err="1">
                <a:solidFill>
                  <a:srgbClr val="333333"/>
                </a:solidFill>
                <a:highlight>
                  <a:srgbClr val="FFFFFF"/>
                </a:highlight>
                <a:latin typeface="Calibri"/>
                <a:ea typeface="Calibri"/>
                <a:cs typeface="Calibri"/>
              </a:rPr>
              <a:t>with</a:t>
            </a:r>
            <a:r>
              <a:rPr lang="sv" sz="2000" dirty="0">
                <a:solidFill>
                  <a:srgbClr val="333333"/>
                </a:solidFill>
                <a:highlight>
                  <a:srgbClr val="FFFFFF"/>
                </a:highlight>
                <a:latin typeface="Calibri"/>
                <a:ea typeface="Calibri"/>
                <a:cs typeface="Calibri"/>
              </a:rPr>
              <a:t> </a:t>
            </a:r>
            <a:r>
              <a:rPr lang="sv" sz="2000" err="1">
                <a:solidFill>
                  <a:srgbClr val="333333"/>
                </a:solidFill>
                <a:highlight>
                  <a:srgbClr val="FFFFFF"/>
                </a:highlight>
                <a:latin typeface="Calibri"/>
                <a:ea typeface="Calibri"/>
                <a:cs typeface="Calibri"/>
              </a:rPr>
              <a:t>our</a:t>
            </a:r>
            <a:r>
              <a:rPr lang="sv" sz="2000" dirty="0">
                <a:solidFill>
                  <a:srgbClr val="333333"/>
                </a:solidFill>
                <a:highlight>
                  <a:srgbClr val="FFFFFF"/>
                </a:highlight>
                <a:latin typeface="Calibri"/>
                <a:ea typeface="Calibri"/>
                <a:cs typeface="Calibri"/>
              </a:rPr>
              <a:t> </a:t>
            </a:r>
            <a:r>
              <a:rPr lang="sv" sz="2000" err="1">
                <a:solidFill>
                  <a:srgbClr val="333333"/>
                </a:solidFill>
                <a:highlight>
                  <a:srgbClr val="FFFFFF"/>
                </a:highlight>
                <a:latin typeface="Calibri"/>
                <a:ea typeface="Calibri"/>
                <a:cs typeface="Calibri"/>
              </a:rPr>
              <a:t>world</a:t>
            </a:r>
            <a:r>
              <a:rPr lang="sv" sz="2000" dirty="0">
                <a:solidFill>
                  <a:srgbClr val="333333"/>
                </a:solidFill>
                <a:highlight>
                  <a:srgbClr val="FFFFFF"/>
                </a:highlight>
                <a:latin typeface="Calibri"/>
                <a:ea typeface="Calibri"/>
                <a:cs typeface="Calibri"/>
              </a:rPr>
              <a:t>, </a:t>
            </a:r>
            <a:r>
              <a:rPr lang="sv" sz="2000" err="1">
                <a:solidFill>
                  <a:srgbClr val="333333"/>
                </a:solidFill>
                <a:highlight>
                  <a:srgbClr val="FFFFFF"/>
                </a:highlight>
                <a:latin typeface="Calibri"/>
                <a:ea typeface="Calibri"/>
                <a:cs typeface="Calibri"/>
              </a:rPr>
              <a:t>up</a:t>
            </a:r>
            <a:r>
              <a:rPr lang="sv" sz="2000" dirty="0">
                <a:solidFill>
                  <a:srgbClr val="333333"/>
                </a:solidFill>
                <a:highlight>
                  <a:srgbClr val="FFFFFF"/>
                </a:highlight>
                <a:latin typeface="Calibri"/>
                <a:ea typeface="Calibri"/>
                <a:cs typeface="Calibri"/>
              </a:rPr>
              <a:t> to the </a:t>
            </a:r>
            <a:r>
              <a:rPr lang="sv" sz="2000" err="1">
                <a:solidFill>
                  <a:srgbClr val="333333"/>
                </a:solidFill>
                <a:highlight>
                  <a:srgbClr val="FFFFFF"/>
                </a:highlight>
                <a:latin typeface="Calibri"/>
                <a:ea typeface="Calibri"/>
                <a:cs typeface="Calibri"/>
              </a:rPr>
              <a:t>points</a:t>
            </a:r>
            <a:r>
              <a:rPr lang="sv" sz="2000" dirty="0">
                <a:solidFill>
                  <a:srgbClr val="333333"/>
                </a:solidFill>
                <a:highlight>
                  <a:srgbClr val="FFFFFF"/>
                </a:highlight>
                <a:latin typeface="Calibri"/>
                <a:ea typeface="Calibri"/>
                <a:cs typeface="Calibri"/>
              </a:rPr>
              <a:t> </a:t>
            </a:r>
            <a:r>
              <a:rPr lang="sv" sz="2000" err="1">
                <a:solidFill>
                  <a:srgbClr val="333333"/>
                </a:solidFill>
                <a:highlight>
                  <a:srgbClr val="FFFFFF"/>
                </a:highlight>
                <a:latin typeface="Calibri"/>
                <a:ea typeface="Calibri"/>
                <a:cs typeface="Calibri"/>
              </a:rPr>
              <a:t>where</a:t>
            </a:r>
            <a:r>
              <a:rPr lang="sv" sz="2000" dirty="0">
                <a:solidFill>
                  <a:srgbClr val="333333"/>
                </a:solidFill>
                <a:highlight>
                  <a:srgbClr val="FFFFFF"/>
                </a:highlight>
                <a:latin typeface="Calibri"/>
                <a:ea typeface="Calibri"/>
                <a:cs typeface="Calibri"/>
              </a:rPr>
              <a:t> it makes </a:t>
            </a:r>
            <a:r>
              <a:rPr lang="sv" sz="2000" err="1">
                <a:solidFill>
                  <a:srgbClr val="333333"/>
                </a:solidFill>
                <a:highlight>
                  <a:srgbClr val="FFFFFF"/>
                </a:highlight>
                <a:latin typeface="Calibri"/>
                <a:ea typeface="Calibri"/>
                <a:cs typeface="Calibri"/>
              </a:rPr>
              <a:t>little</a:t>
            </a:r>
            <a:r>
              <a:rPr lang="sv" sz="2000" dirty="0">
                <a:solidFill>
                  <a:srgbClr val="333333"/>
                </a:solidFill>
                <a:highlight>
                  <a:srgbClr val="FFFFFF"/>
                </a:highlight>
                <a:latin typeface="Calibri"/>
                <a:ea typeface="Calibri"/>
                <a:cs typeface="Calibri"/>
              </a:rPr>
              <a:t> sense to ask </a:t>
            </a:r>
            <a:r>
              <a:rPr lang="sv" sz="2000" err="1">
                <a:solidFill>
                  <a:srgbClr val="333333"/>
                </a:solidFill>
                <a:highlight>
                  <a:srgbClr val="FFFFFF"/>
                </a:highlight>
                <a:latin typeface="Calibri"/>
                <a:ea typeface="Calibri"/>
                <a:cs typeface="Calibri"/>
              </a:rPr>
              <a:t>where</a:t>
            </a:r>
            <a:r>
              <a:rPr lang="sv" sz="2000" dirty="0">
                <a:solidFill>
                  <a:srgbClr val="333333"/>
                </a:solidFill>
                <a:highlight>
                  <a:srgbClr val="FFFFFF"/>
                </a:highlight>
                <a:latin typeface="Calibri"/>
                <a:ea typeface="Calibri"/>
                <a:cs typeface="Calibri"/>
              </a:rPr>
              <a:t> human </a:t>
            </a:r>
            <a:r>
              <a:rPr lang="sv" sz="2000" err="1">
                <a:solidFill>
                  <a:srgbClr val="333333"/>
                </a:solidFill>
                <a:highlight>
                  <a:srgbClr val="FFFFFF"/>
                </a:highlight>
                <a:latin typeface="Calibri"/>
                <a:ea typeface="Calibri"/>
                <a:cs typeface="Calibri"/>
              </a:rPr>
              <a:t>ends</a:t>
            </a:r>
            <a:r>
              <a:rPr lang="sv" sz="2000" dirty="0">
                <a:solidFill>
                  <a:srgbClr val="333333"/>
                </a:solidFill>
                <a:highlight>
                  <a:srgbClr val="FFFFFF"/>
                </a:highlight>
                <a:latin typeface="Calibri"/>
                <a:ea typeface="Calibri"/>
                <a:cs typeface="Calibri"/>
              </a:rPr>
              <a:t> and the </a:t>
            </a:r>
            <a:r>
              <a:rPr lang="sv" sz="2000" err="1">
                <a:solidFill>
                  <a:srgbClr val="333333"/>
                </a:solidFill>
                <a:highlight>
                  <a:srgbClr val="FFFFFF"/>
                </a:highlight>
                <a:latin typeface="Calibri"/>
                <a:ea typeface="Calibri"/>
                <a:cs typeface="Calibri"/>
              </a:rPr>
              <a:t>world</a:t>
            </a:r>
            <a:r>
              <a:rPr lang="sv" sz="2000" dirty="0">
                <a:solidFill>
                  <a:srgbClr val="333333"/>
                </a:solidFill>
                <a:highlight>
                  <a:srgbClr val="FFFFFF"/>
                </a:highlight>
                <a:latin typeface="Calibri"/>
                <a:ea typeface="Calibri"/>
                <a:cs typeface="Calibri"/>
              </a:rPr>
              <a:t> </a:t>
            </a:r>
            <a:r>
              <a:rPr lang="sv" sz="2000" err="1">
                <a:solidFill>
                  <a:srgbClr val="333333"/>
                </a:solidFill>
                <a:highlight>
                  <a:srgbClr val="FFFFFF"/>
                </a:highlight>
                <a:latin typeface="Calibri"/>
                <a:ea typeface="Calibri"/>
                <a:cs typeface="Calibri"/>
              </a:rPr>
              <a:t>begins</a:t>
            </a:r>
            <a:r>
              <a:rPr lang="sv" sz="2000" dirty="0">
                <a:solidFill>
                  <a:srgbClr val="333333"/>
                </a:solidFill>
                <a:highlight>
                  <a:srgbClr val="FFFFFF"/>
                </a:highlight>
                <a:latin typeface="Calibri"/>
                <a:ea typeface="Calibri"/>
                <a:cs typeface="Calibri"/>
              </a:rPr>
              <a:t>.'</a:t>
            </a:r>
            <a:endParaRPr lang="en-US" sz="2000">
              <a:highlight>
                <a:srgbClr val="FFFFFF"/>
              </a:highlight>
              <a:latin typeface="Calibri"/>
              <a:ea typeface="Calibri"/>
              <a:cs typeface="Calibri"/>
            </a:endParaRPr>
          </a:p>
          <a:p>
            <a:endParaRPr lang="sv" sz="1800" dirty="0">
              <a:solidFill>
                <a:srgbClr val="333333"/>
              </a:solidFill>
              <a:highlight>
                <a:srgbClr val="FFFFFF"/>
              </a:highlight>
              <a:latin typeface="Calibri"/>
              <a:ea typeface="Calibri"/>
              <a:cs typeface="Calibri"/>
            </a:endParaRPr>
          </a:p>
          <a:p>
            <a:pPr algn="r"/>
            <a:r>
              <a:rPr lang="sv" dirty="0">
                <a:solidFill>
                  <a:srgbClr val="333333"/>
                </a:solidFill>
                <a:highlight>
                  <a:srgbClr val="FFFFFF"/>
                </a:highlight>
                <a:latin typeface="Calibri"/>
                <a:ea typeface="Calibri"/>
                <a:cs typeface="Calibri"/>
              </a:rPr>
              <a:t>Van Dijk (2021), </a:t>
            </a:r>
            <a:r>
              <a:rPr lang="sv" dirty="0" err="1">
                <a:solidFill>
                  <a:srgbClr val="333333"/>
                </a:solidFill>
                <a:highlight>
                  <a:srgbClr val="FFFFFF"/>
                </a:highlight>
                <a:latin typeface="Calibri"/>
                <a:ea typeface="Calibri"/>
                <a:cs typeface="Calibri"/>
              </a:rPr>
              <a:t>Entanglement</a:t>
            </a:r>
            <a:r>
              <a:rPr lang="sv" dirty="0">
                <a:solidFill>
                  <a:srgbClr val="333333"/>
                </a:solidFill>
                <a:highlight>
                  <a:srgbClr val="FFFFFF"/>
                </a:highlight>
                <a:latin typeface="Calibri"/>
                <a:ea typeface="Calibri"/>
                <a:cs typeface="Calibri"/>
              </a:rPr>
              <a:t> design, </a:t>
            </a:r>
            <a:r>
              <a:rPr lang="sv" dirty="0">
                <a:solidFill>
                  <a:srgbClr val="0097A7"/>
                </a:solidFill>
                <a:highlight>
                  <a:srgbClr val="FFFFFF"/>
                </a:highlight>
                <a:latin typeface="Calibri"/>
                <a:ea typeface="Calibri"/>
                <a:cs typeface="Calibri"/>
                <a:hlinkClick r:id="rId3">
                  <a:extLst>
                    <a:ext uri="{A12FA001-AC4F-418D-AE19-62706E023703}">
                      <ahyp:hlinkClr xmlns:ahyp="http://schemas.microsoft.com/office/drawing/2018/hyperlinkcolor" val="tx"/>
                    </a:ext>
                  </a:extLst>
                </a:hlinkClick>
              </a:rPr>
              <a:t>https://www.4tu.nl/du/columns/entanglement-design</a:t>
            </a:r>
            <a:r>
              <a:rPr lang="sv" dirty="0">
                <a:solidFill>
                  <a:srgbClr val="333333"/>
                </a:solidFill>
                <a:highlight>
                  <a:srgbClr val="FFFFFF"/>
                </a:highlight>
                <a:latin typeface="Calibri"/>
                <a:ea typeface="Calibri"/>
                <a:cs typeface="Calibri"/>
              </a:rPr>
              <a:t> (</a:t>
            </a:r>
            <a:r>
              <a:rPr lang="sv" dirty="0" err="1">
                <a:solidFill>
                  <a:srgbClr val="333333"/>
                </a:solidFill>
                <a:highlight>
                  <a:srgbClr val="FFFFFF"/>
                </a:highlight>
                <a:latin typeface="Calibri"/>
                <a:ea typeface="Calibri"/>
                <a:cs typeface="Calibri"/>
              </a:rPr>
              <a:t>Accessed</a:t>
            </a:r>
            <a:r>
              <a:rPr lang="sv" dirty="0">
                <a:solidFill>
                  <a:srgbClr val="333333"/>
                </a:solidFill>
                <a:highlight>
                  <a:srgbClr val="FFFFFF"/>
                </a:highlight>
                <a:latin typeface="Calibri"/>
                <a:ea typeface="Calibri"/>
                <a:cs typeface="Calibri"/>
              </a:rPr>
              <a:t> on 2025-01-30)</a:t>
            </a:r>
            <a:endParaRPr lang="en-US" dirty="0">
              <a:highlight>
                <a:srgbClr val="FFFFFF"/>
              </a:highlight>
              <a:latin typeface="Calibri"/>
              <a:ea typeface="Calibri"/>
              <a:cs typeface="Calibri"/>
            </a:endParaRPr>
          </a:p>
          <a:p>
            <a:endParaRPr lang="en-US" sz="2000" dirty="0">
              <a:solidFill>
                <a:srgbClr val="121512"/>
              </a:solidFill>
              <a:highlight>
                <a:srgbClr val="FFFFFF"/>
              </a:highlight>
              <a:latin typeface="Calibri"/>
              <a:ea typeface="Calibri"/>
              <a:cs typeface="Calibri"/>
            </a:endParaRPr>
          </a:p>
          <a:p>
            <a:r>
              <a:rPr lang="en-US" sz="2000" dirty="0">
                <a:solidFill>
                  <a:srgbClr val="121512"/>
                </a:solidFill>
                <a:highlight>
                  <a:srgbClr val="FFFFFF"/>
                </a:highlight>
                <a:latin typeface="Calibri"/>
                <a:ea typeface="Calibri"/>
                <a:cs typeface="Calibri"/>
              </a:rPr>
              <a:t>Entanglement theories: </a:t>
            </a:r>
            <a:endParaRPr lang="en-US" sz="2000" dirty="0">
              <a:solidFill>
                <a:srgbClr val="444444"/>
              </a:solidFill>
              <a:highlight>
                <a:srgbClr val="FFFFFF"/>
              </a:highlight>
              <a:latin typeface="Calibri"/>
              <a:ea typeface="Calibri"/>
              <a:cs typeface="Calibri"/>
            </a:endParaRPr>
          </a:p>
          <a:p>
            <a:pPr marL="342900" indent="-342900">
              <a:buChar char="•"/>
            </a:pPr>
            <a:r>
              <a:rPr lang="en-US" sz="2000" dirty="0">
                <a:solidFill>
                  <a:srgbClr val="121512"/>
                </a:solidFill>
                <a:highlight>
                  <a:srgbClr val="FFFFFF"/>
                </a:highlight>
                <a:latin typeface="Calibri"/>
                <a:ea typeface="Calibri"/>
                <a:cs typeface="Calibri"/>
              </a:rPr>
              <a:t>look upon the human and the world as intimately entangled, interconnected and intertwined. According to this view, humans are entangled with the world and dependent on all beings and entities to function.  </a:t>
            </a:r>
            <a:endParaRPr lang="en-US" sz="2000" dirty="0">
              <a:highlight>
                <a:srgbClr val="FFFFFF"/>
              </a:highlight>
              <a:latin typeface="Calibri"/>
              <a:ea typeface="Calibri"/>
              <a:cs typeface="Calibri"/>
            </a:endParaRPr>
          </a:p>
          <a:p>
            <a:pPr marL="342900" indent="-342900">
              <a:buChar char="•"/>
            </a:pPr>
            <a:r>
              <a:rPr lang="en-US" sz="2000" dirty="0">
                <a:solidFill>
                  <a:srgbClr val="121512"/>
                </a:solidFill>
                <a:highlight>
                  <a:srgbClr val="FFFFFF"/>
                </a:highlight>
                <a:latin typeface="Calibri"/>
                <a:ea typeface="Calibri"/>
                <a:cs typeface="Calibri"/>
              </a:rPr>
              <a:t>build on the idea that interactions between humans, nature, and technology are complex and interconnected. It is argued that the relationship between humans, more-than-humans, nature and technology is not linear but a dynamic, complex web of connections and influences.</a:t>
            </a:r>
            <a:br>
              <a:rPr lang="en-US" sz="2000" dirty="0">
                <a:solidFill>
                  <a:srgbClr val="121512"/>
                </a:solidFill>
                <a:highlight>
                  <a:srgbClr val="FFFFFF"/>
                </a:highlight>
                <a:latin typeface="Calibri"/>
                <a:ea typeface="Calibri"/>
                <a:cs typeface="Calibri"/>
              </a:rPr>
            </a:br>
            <a:endParaRPr lang="en-US" sz="2000">
              <a:solidFill>
                <a:srgbClr val="444444"/>
              </a:solidFill>
              <a:highlight>
                <a:srgbClr val="FFFFFF"/>
              </a:highlight>
              <a:latin typeface="Calibri"/>
              <a:ea typeface="Calibri"/>
              <a:cs typeface="Calibri"/>
            </a:endParaRPr>
          </a:p>
          <a:p>
            <a:r>
              <a:rPr lang="en-US" sz="2000" dirty="0">
                <a:solidFill>
                  <a:srgbClr val="121512"/>
                </a:solidFill>
                <a:highlight>
                  <a:srgbClr val="FFFFFF"/>
                </a:highlight>
                <a:latin typeface="Calibri"/>
                <a:ea typeface="Calibri"/>
                <a:cs typeface="Calibri"/>
              </a:rPr>
              <a:t>Designers who assume this view and look upon their users an themselves as entangled with the world, create more </a:t>
            </a:r>
            <a:r>
              <a:rPr lang="en-US" sz="2000" i="1" dirty="0">
                <a:solidFill>
                  <a:srgbClr val="121512"/>
                </a:solidFill>
                <a:highlight>
                  <a:srgbClr val="FFFFFF"/>
                </a:highlight>
                <a:latin typeface="Calibri"/>
                <a:ea typeface="Calibri"/>
                <a:cs typeface="Calibri"/>
              </a:rPr>
              <a:t>holistic and interconnected design solutions</a:t>
            </a:r>
            <a:r>
              <a:rPr lang="en-US" sz="2000" dirty="0">
                <a:solidFill>
                  <a:srgbClr val="121512"/>
                </a:solidFill>
                <a:highlight>
                  <a:srgbClr val="FFFFFF"/>
                </a:highlight>
                <a:latin typeface="Calibri"/>
                <a:ea typeface="Calibri"/>
                <a:cs typeface="Calibri"/>
              </a:rPr>
              <a:t> that consider the various entangled factors at play.  </a:t>
            </a:r>
            <a:endParaRPr lang="en-US" sz="2000" dirty="0">
              <a:solidFill>
                <a:srgbClr val="444444"/>
              </a:solidFill>
              <a:highlight>
                <a:srgbClr val="FFFFFF"/>
              </a:highlight>
              <a:latin typeface="Calibri" panose="020F0502020204030204" pitchFamily="34" charset="0"/>
              <a:ea typeface="Calibri"/>
              <a:cs typeface="Calibri"/>
            </a:endParaRPr>
          </a:p>
          <a:p>
            <a:endParaRPr lang="sv" sz="2000" dirty="0">
              <a:solidFill>
                <a:srgbClr val="333333"/>
              </a:solidFill>
              <a:highlight>
                <a:srgbClr val="FFFFFF"/>
              </a:highlight>
              <a:latin typeface="Calibri" panose="020F0502020204030204" pitchFamily="34" charset="0"/>
              <a:ea typeface="Ubuntu"/>
              <a:cs typeface="Calibri" panose="020F0502020204030204" pitchFamily="34" charset="0"/>
            </a:endParaRPr>
          </a:p>
          <a:p>
            <a:endParaRPr lang="sv" sz="2000" dirty="0">
              <a:solidFill>
                <a:srgbClr val="333333"/>
              </a:solidFill>
              <a:highlight>
                <a:srgbClr val="FFFFFF"/>
              </a:highlight>
              <a:latin typeface="Calibri" panose="020F0502020204030204" pitchFamily="34" charset="0"/>
              <a:ea typeface="Ubuntu"/>
              <a:cs typeface="Calibri" panose="020F0502020204030204" pitchFamily="34" charset="0"/>
            </a:endParaRPr>
          </a:p>
        </p:txBody>
      </p:sp>
      <p:pic>
        <p:nvPicPr>
          <p:cNvPr id="4" name="Bildobjekt 3" descr="En bild som visar Färggrann, konst, siluett&#10;&#10;Automatiskt genererad beskrivning">
            <a:extLst>
              <a:ext uri="{FF2B5EF4-FFF2-40B4-BE49-F238E27FC236}">
                <a16:creationId xmlns:a16="http://schemas.microsoft.com/office/drawing/2014/main" id="{BDB8CD8C-4509-B321-E772-E994755E747D}"/>
              </a:ext>
            </a:extLst>
          </p:cNvPr>
          <p:cNvPicPr>
            <a:picLocks noChangeAspect="1"/>
          </p:cNvPicPr>
          <p:nvPr/>
        </p:nvPicPr>
        <p:blipFill>
          <a:blip r:embed="rId4"/>
          <a:stretch>
            <a:fillRect/>
          </a:stretch>
        </p:blipFill>
        <p:spPr>
          <a:xfrm>
            <a:off x="10461405" y="119793"/>
            <a:ext cx="1514475" cy="400050"/>
          </a:xfrm>
          <a:prstGeom prst="rect">
            <a:avLst/>
          </a:prstGeom>
        </p:spPr>
      </p:pic>
    </p:spTree>
    <p:extLst>
      <p:ext uri="{BB962C8B-B14F-4D97-AF65-F5344CB8AC3E}">
        <p14:creationId xmlns:p14="http://schemas.microsoft.com/office/powerpoint/2010/main" val="402769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0" name="Google Shape;100;p19"/>
          <p:cNvSpPr txBox="1"/>
          <p:nvPr/>
        </p:nvSpPr>
        <p:spPr>
          <a:xfrm>
            <a:off x="444267" y="5358056"/>
            <a:ext cx="11674859" cy="1477297"/>
          </a:xfrm>
          <a:prstGeom prst="rect">
            <a:avLst/>
          </a:prstGeom>
          <a:noFill/>
          <a:ln>
            <a:noFill/>
          </a:ln>
        </p:spPr>
        <p:txBody>
          <a:bodyPr spcFirstLastPara="1" wrap="square" lIns="91425" tIns="91425" rIns="91425" bIns="91425" anchor="t" anchorCtr="0">
            <a:spAutoFit/>
          </a:bodyPr>
          <a:lstStyle/>
          <a:p>
            <a:r>
              <a:rPr lang="sv" dirty="0">
                <a:solidFill>
                  <a:schemeClr val="dk1"/>
                </a:solidFill>
                <a:highlight>
                  <a:srgbClr val="FFFFFF"/>
                </a:highlight>
                <a:latin typeface="Calibri" panose="020F0502020204030204" pitchFamily="34" charset="0"/>
                <a:ea typeface="Ubuntu"/>
                <a:cs typeface="Calibri" panose="020F0502020204030204" pitchFamily="34" charset="0"/>
                <a:sym typeface="Ubuntu"/>
              </a:rPr>
              <a:t>Fuchsberger, Verena, and Frauenberger, Christopher (2023). Doing responsibilities in entangled worlds. </a:t>
            </a:r>
            <a:r>
              <a:rPr lang="sv" i="1" dirty="0">
                <a:solidFill>
                  <a:schemeClr val="dk1"/>
                </a:solidFill>
                <a:highlight>
                  <a:srgbClr val="FFFFFF"/>
                </a:highlight>
                <a:latin typeface="Calibri" panose="020F0502020204030204" pitchFamily="34" charset="0"/>
                <a:ea typeface="Ubuntu"/>
                <a:cs typeface="Calibri" panose="020F0502020204030204" pitchFamily="34" charset="0"/>
                <a:sym typeface="Ubuntu"/>
              </a:rPr>
              <a:t>Human–Computer Interaction</a:t>
            </a:r>
            <a:r>
              <a:rPr lang="sv" dirty="0">
                <a:solidFill>
                  <a:schemeClr val="dk1"/>
                </a:solidFill>
                <a:highlight>
                  <a:srgbClr val="FFFFFF"/>
                </a:highlight>
                <a:latin typeface="Calibri" panose="020F0502020204030204" pitchFamily="34" charset="0"/>
                <a:ea typeface="Ubuntu"/>
                <a:cs typeface="Calibri" panose="020F0502020204030204" pitchFamily="34" charset="0"/>
                <a:sym typeface="Ubuntu"/>
              </a:rPr>
              <a:t>, </a:t>
            </a:r>
            <a:r>
              <a:rPr lang="sv-SE" b="0" i="0" u="none" strike="noStrike" dirty="0">
                <a:solidFill>
                  <a:srgbClr val="006DB4"/>
                </a:solidFill>
                <a:effectLst/>
                <a:latin typeface="Calibri" panose="020F0502020204030204" pitchFamily="34" charset="0"/>
                <a:cs typeface="Calibri" panose="020F0502020204030204" pitchFamily="34" charset="0"/>
                <a:hlinkClick r:id="rId3"/>
              </a:rPr>
              <a:t>https://doi.org/10.1080/07370024.2023.2269934</a:t>
            </a:r>
            <a:endParaRPr lang="sv-SE" b="0" i="0" dirty="0">
              <a:solidFill>
                <a:srgbClr val="333333"/>
              </a:solidFill>
              <a:effectLst/>
              <a:latin typeface="Calibri" panose="020F0502020204030204" pitchFamily="34" charset="0"/>
              <a:cs typeface="Calibri" panose="020F0502020204030204" pitchFamily="34" charset="0"/>
            </a:endParaRPr>
          </a:p>
          <a:p>
            <a:endParaRPr lang="sv-SE" dirty="0">
              <a:solidFill>
                <a:schemeClr val="dk1"/>
              </a:solidFill>
              <a:latin typeface="Calibri"/>
              <a:ea typeface="Ubuntu"/>
              <a:cs typeface="Ubuntu"/>
            </a:endParaRPr>
          </a:p>
          <a:p>
            <a:r>
              <a:rPr lang="sv" dirty="0">
                <a:solidFill>
                  <a:schemeClr val="dk1"/>
                </a:solidFill>
                <a:highlight>
                  <a:srgbClr val="FFFFFF"/>
                </a:highlight>
                <a:latin typeface="Calibri"/>
                <a:ea typeface="Ubuntu"/>
                <a:cs typeface="Ubuntu"/>
                <a:sym typeface="Ubuntu"/>
              </a:rPr>
              <a:t>Haraway, Donna (2015). Anthropocene, Capitalocene, Plantationocene, Chthulucene: Making Kin. </a:t>
            </a:r>
            <a:r>
              <a:rPr lang="sv" i="1" dirty="0">
                <a:solidFill>
                  <a:schemeClr val="dk1"/>
                </a:solidFill>
                <a:highlight>
                  <a:srgbClr val="FFFFFF"/>
                </a:highlight>
                <a:latin typeface="Calibri"/>
                <a:ea typeface="Ubuntu"/>
                <a:cs typeface="Ubuntu"/>
                <a:sym typeface="Ubuntu"/>
              </a:rPr>
              <a:t>Environmental Humanities</a:t>
            </a:r>
            <a:r>
              <a:rPr lang="sv" dirty="0">
                <a:solidFill>
                  <a:schemeClr val="dk1"/>
                </a:solidFill>
                <a:highlight>
                  <a:srgbClr val="FFFFFF"/>
                </a:highlight>
                <a:latin typeface="Calibri"/>
                <a:ea typeface="Ubuntu"/>
                <a:cs typeface="Ubuntu"/>
                <a:sym typeface="Ubuntu"/>
              </a:rPr>
              <a:t> 6, 1, 159–165. </a:t>
            </a:r>
            <a:r>
              <a:rPr lang="sv" u="sng" dirty="0">
                <a:solidFill>
                  <a:schemeClr val="hlink"/>
                </a:solidFill>
                <a:highlight>
                  <a:srgbClr val="FFFFFF"/>
                </a:highlight>
                <a:latin typeface="Calibri"/>
                <a:ea typeface="Ubuntu"/>
                <a:cs typeface="Ubuntu"/>
                <a:sym typeface="Ubuntu"/>
                <a:hlinkClick r:id="rId4">
                  <a:extLst>
                    <a:ext uri="{A12FA001-AC4F-418D-AE19-62706E023703}">
                      <ahyp:hlinkClr xmlns:ahyp="http://schemas.microsoft.com/office/drawing/2018/hyperlinkcolor" val="tx"/>
                    </a:ext>
                  </a:extLst>
                </a:hlinkClick>
              </a:rPr>
              <a:t>https://doi.org/10.1215/22011919-3615934</a:t>
            </a:r>
            <a:endParaRPr dirty="0">
              <a:solidFill>
                <a:schemeClr val="hlink"/>
              </a:solidFill>
              <a:highlight>
                <a:srgbClr val="FFFFFF"/>
              </a:highlight>
              <a:latin typeface="Calibri"/>
              <a:ea typeface="Ubuntu"/>
              <a:cs typeface="Ubuntu"/>
            </a:endParaRPr>
          </a:p>
          <a:p>
            <a:endParaRPr dirty="0">
              <a:solidFill>
                <a:schemeClr val="dk1"/>
              </a:solidFill>
              <a:highlight>
                <a:srgbClr val="FFFFFF"/>
              </a:highlight>
              <a:latin typeface="Calibri"/>
              <a:ea typeface="Ubuntu"/>
              <a:cs typeface="Ubuntu"/>
            </a:endParaRPr>
          </a:p>
        </p:txBody>
      </p:sp>
      <p:sp>
        <p:nvSpPr>
          <p:cNvPr id="9" name="Google Shape;99;p19">
            <a:extLst>
              <a:ext uri="{FF2B5EF4-FFF2-40B4-BE49-F238E27FC236}">
                <a16:creationId xmlns:a16="http://schemas.microsoft.com/office/drawing/2014/main" id="{324E0BF7-3B00-D10E-6A16-EB93DF2E734A}"/>
              </a:ext>
            </a:extLst>
          </p:cNvPr>
          <p:cNvSpPr txBox="1"/>
          <p:nvPr/>
        </p:nvSpPr>
        <p:spPr>
          <a:xfrm>
            <a:off x="447333" y="439209"/>
            <a:ext cx="11035369" cy="738633"/>
          </a:xfrm>
          <a:prstGeom prst="rect">
            <a:avLst/>
          </a:prstGeom>
          <a:noFill/>
          <a:ln>
            <a:noFill/>
          </a:ln>
        </p:spPr>
        <p:txBody>
          <a:bodyPr spcFirstLastPara="1" wrap="square" lIns="91425" tIns="91425" rIns="91425" bIns="91425" anchor="t" anchorCtr="0">
            <a:spAutoFit/>
          </a:bodyPr>
          <a:lstStyle/>
          <a:p>
            <a:r>
              <a:rPr lang="sv" sz="3600" dirty="0" err="1">
                <a:solidFill>
                  <a:schemeClr val="dk1"/>
                </a:solidFill>
                <a:highlight>
                  <a:srgbClr val="FFFFFF"/>
                </a:highlight>
                <a:latin typeface="Calibri"/>
                <a:ea typeface="Ubuntu"/>
                <a:cs typeface="Calibri"/>
                <a:sym typeface="Ubuntu"/>
              </a:rPr>
              <a:t>Entanglement</a:t>
            </a:r>
            <a:r>
              <a:rPr lang="sv" sz="3600" dirty="0">
                <a:solidFill>
                  <a:schemeClr val="dk1"/>
                </a:solidFill>
                <a:highlight>
                  <a:srgbClr val="FFFFFF"/>
                </a:highlight>
                <a:latin typeface="Calibri"/>
                <a:ea typeface="Ubuntu"/>
                <a:cs typeface="Calibri"/>
                <a:sym typeface="Ubuntu"/>
              </a:rPr>
              <a:t> </a:t>
            </a:r>
            <a:r>
              <a:rPr lang="sv" sz="3600" dirty="0" err="1">
                <a:solidFill>
                  <a:schemeClr val="dk1"/>
                </a:solidFill>
                <a:highlight>
                  <a:srgbClr val="FFFFFF"/>
                </a:highlight>
                <a:latin typeface="Calibri"/>
                <a:ea typeface="Ubuntu"/>
                <a:cs typeface="Calibri"/>
                <a:sym typeface="Ubuntu"/>
              </a:rPr>
              <a:t>theories</a:t>
            </a:r>
            <a:endParaRPr lang="sv" sz="1800" dirty="0" err="1">
              <a:solidFill>
                <a:schemeClr val="dk1"/>
              </a:solidFill>
              <a:highlight>
                <a:srgbClr val="FFFFFF"/>
              </a:highlight>
              <a:latin typeface="Calibri" panose="020F0502020204030204" pitchFamily="34" charset="0"/>
              <a:ea typeface="Ubuntu"/>
              <a:cs typeface="Calibri" panose="020F0502020204030204" pitchFamily="34" charset="0"/>
            </a:endParaRPr>
          </a:p>
        </p:txBody>
      </p:sp>
      <p:pic>
        <p:nvPicPr>
          <p:cNvPr id="13" name="Bildobjekt 12" descr="En bild som visar text, grafisk design, skärmbild, Reklamblad&#10;&#10;Automatiskt genererad beskrivning">
            <a:extLst>
              <a:ext uri="{FF2B5EF4-FFF2-40B4-BE49-F238E27FC236}">
                <a16:creationId xmlns:a16="http://schemas.microsoft.com/office/drawing/2014/main" id="{A5F403F9-DA47-0681-2CAE-68EFDC609473}"/>
              </a:ext>
            </a:extLst>
          </p:cNvPr>
          <p:cNvPicPr>
            <a:picLocks noChangeAspect="1"/>
          </p:cNvPicPr>
          <p:nvPr/>
        </p:nvPicPr>
        <p:blipFill>
          <a:blip r:embed="rId5"/>
          <a:stretch>
            <a:fillRect/>
          </a:stretch>
        </p:blipFill>
        <p:spPr>
          <a:xfrm>
            <a:off x="270267" y="1719919"/>
            <a:ext cx="11392634" cy="3230570"/>
          </a:xfrm>
          <a:prstGeom prst="rect">
            <a:avLst/>
          </a:prstGeom>
        </p:spPr>
      </p:pic>
      <p:pic>
        <p:nvPicPr>
          <p:cNvPr id="4" name="Bildobjekt 3" descr="En bild som visar Färggrann, konst, siluett&#10;&#10;Automatiskt genererad beskrivning">
            <a:extLst>
              <a:ext uri="{FF2B5EF4-FFF2-40B4-BE49-F238E27FC236}">
                <a16:creationId xmlns:a16="http://schemas.microsoft.com/office/drawing/2014/main" id="{BDB8CD8C-4509-B321-E772-E994755E747D}"/>
              </a:ext>
            </a:extLst>
          </p:cNvPr>
          <p:cNvPicPr>
            <a:picLocks noChangeAspect="1"/>
          </p:cNvPicPr>
          <p:nvPr/>
        </p:nvPicPr>
        <p:blipFill>
          <a:blip r:embed="rId6"/>
          <a:stretch>
            <a:fillRect/>
          </a:stretch>
        </p:blipFill>
        <p:spPr>
          <a:xfrm>
            <a:off x="10461405" y="119793"/>
            <a:ext cx="1514475" cy="40005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957828b-1830-42c5-a4eb-4d442edbbb52" xsi:nil="true"/>
    <lcf76f155ced4ddcb4097134ff3c332f xmlns="20db1d7e-016f-4183-8f2d-c936cae0deb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F13A438EEDB8945B82220F2155C6630" ma:contentTypeVersion="15" ma:contentTypeDescription="Opret et nyt dokument." ma:contentTypeScope="" ma:versionID="3adc257fdfa51378e37f9dc49d3dafeb">
  <xsd:schema xmlns:xsd="http://www.w3.org/2001/XMLSchema" xmlns:xs="http://www.w3.org/2001/XMLSchema" xmlns:p="http://schemas.microsoft.com/office/2006/metadata/properties" xmlns:ns2="20db1d7e-016f-4183-8f2d-c936cae0deb6" xmlns:ns3="4957828b-1830-42c5-a4eb-4d442edbbb52" targetNamespace="http://schemas.microsoft.com/office/2006/metadata/properties" ma:root="true" ma:fieldsID="503c7aa3f5152ebd512396ca6f21824e" ns2:_="" ns3:_="">
    <xsd:import namespace="20db1d7e-016f-4183-8f2d-c936cae0deb6"/>
    <xsd:import namespace="4957828b-1830-42c5-a4eb-4d442edbbb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db1d7e-016f-4183-8f2d-c936cae0d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5cd08861-88c0-49b2-8510-903f698cfa7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57828b-1830-42c5-a4eb-4d442edbbb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4c56d4-e1e0-4245-a429-f613676a2a34}" ma:internalName="TaxCatchAll" ma:showField="CatchAllData" ma:web="4957828b-1830-42c5-a4eb-4d442edbbb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9FAF89-8C28-4A93-A6C4-CE45B25B3D79}">
  <ds:schemaRefs>
    <ds:schemaRef ds:uri="http://schemas.microsoft.com/sharepoint/v3/contenttype/forms"/>
  </ds:schemaRefs>
</ds:datastoreItem>
</file>

<file path=customXml/itemProps2.xml><?xml version="1.0" encoding="utf-8"?>
<ds:datastoreItem xmlns:ds="http://schemas.openxmlformats.org/officeDocument/2006/customXml" ds:itemID="{E44C306E-81B2-4547-BC99-636C74DF0F9D}">
  <ds:schemaRefs>
    <ds:schemaRef ds:uri="20db1d7e-016f-4183-8f2d-c936cae0deb6"/>
    <ds:schemaRef ds:uri="4957828b-1830-42c5-a4eb-4d442edbbb5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A8C81F5-3DFF-4512-9911-68327F19B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db1d7e-016f-4183-8f2d-c936cae0deb6"/>
    <ds:schemaRef ds:uri="4957828b-1830-42c5-a4eb-4d442edbb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TotalTime>
  <Words>2990</Words>
  <Application>Microsoft Office PowerPoint</Application>
  <PresentationFormat>Widescreen</PresentationFormat>
  <Paragraphs>200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PowerPoint Presentation</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Elisabet M. Nilsson</cp:lastModifiedBy>
  <cp:revision>373</cp:revision>
  <dcterms:modified xsi:type="dcterms:W3CDTF">2025-05-14T12:59:02Z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0x010100FF13A438EEDB8945B82220F2155C6630</vt:lpwstr>
  </property>
  <property fmtid="{D5CDD505-2E9C-101B-9397-08002B2CF9AE}" pid="3" name="MediaServiceImageTags">
    <vt:lpwstr/>
  </property>
</Properties>
</file>