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6E900-E105-42C6-F1C0-CAFFEB98E75C}" v="16" dt="2025-03-20T08:27:15.85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Eriksson" userId="87606256-1f63-48fa-8a9c-5f271b2048d0" providerId="ADAL" clId="{52CBEDBD-BD5A-4EB9-B6D5-E17649A490BF}"/>
    <pc:docChg chg="undo custSel addSld delSld modSld sldOrd">
      <pc:chgData name="Eva Eriksson" userId="87606256-1f63-48fa-8a9c-5f271b2048d0" providerId="ADAL" clId="{52CBEDBD-BD5A-4EB9-B6D5-E17649A490BF}" dt="2025-01-29T21:49:10.746" v="3015"/>
      <pc:docMkLst>
        <pc:docMk/>
      </pc:docMkLst>
      <pc:sldChg chg="modSp mod">
        <pc:chgData name="Eva Eriksson" userId="87606256-1f63-48fa-8a9c-5f271b2048d0" providerId="ADAL" clId="{52CBEDBD-BD5A-4EB9-B6D5-E17649A490BF}" dt="2024-12-18T06:08:24.073" v="3014" actId="20577"/>
        <pc:sldMkLst>
          <pc:docMk/>
          <pc:sldMk cId="0" sldId="256"/>
        </pc:sldMkLst>
        <pc:spChg chg="mod">
          <ac:chgData name="Eva Eriksson" userId="87606256-1f63-48fa-8a9c-5f271b2048d0" providerId="ADAL" clId="{52CBEDBD-BD5A-4EB9-B6D5-E17649A490BF}" dt="2024-12-18T06:08:24.073" v="3014" actId="20577"/>
          <ac:spMkLst>
            <pc:docMk/>
            <pc:sldMk cId="0" sldId="256"/>
            <ac:spMk id="3" creationId="{AACB61B2-83B1-4619-CE54-129B4F9B839F}"/>
          </ac:spMkLst>
        </pc:spChg>
      </pc:sldChg>
      <pc:sldChg chg="addSp modSp add del mod ord">
        <pc:chgData name="Eva Eriksson" userId="87606256-1f63-48fa-8a9c-5f271b2048d0" providerId="ADAL" clId="{52CBEDBD-BD5A-4EB9-B6D5-E17649A490BF}" dt="2024-10-30T21:24:16.970" v="2890" actId="47"/>
        <pc:sldMkLst>
          <pc:docMk/>
          <pc:sldMk cId="3907813845" sldId="257"/>
        </pc:sldMkLst>
      </pc:sldChg>
      <pc:sldChg chg="add del ord">
        <pc:chgData name="Eva Eriksson" userId="87606256-1f63-48fa-8a9c-5f271b2048d0" providerId="ADAL" clId="{52CBEDBD-BD5A-4EB9-B6D5-E17649A490BF}" dt="2024-10-30T21:24:18.734" v="2893" actId="47"/>
        <pc:sldMkLst>
          <pc:docMk/>
          <pc:sldMk cId="0" sldId="258"/>
        </pc:sldMkLst>
      </pc:sldChg>
      <pc:sldChg chg="addSp delSp modSp add mod modClrScheme chgLayout">
        <pc:chgData name="Eva Eriksson" userId="87606256-1f63-48fa-8a9c-5f271b2048d0" providerId="ADAL" clId="{52CBEDBD-BD5A-4EB9-B6D5-E17649A490BF}" dt="2024-10-30T21:36:28.477" v="2970" actId="2711"/>
        <pc:sldMkLst>
          <pc:docMk/>
          <pc:sldMk cId="47601659" sldId="259"/>
        </pc:sldMkLst>
      </pc:sldChg>
      <pc:sldChg chg="addSp delSp modSp add mod modClrScheme chgLayout">
        <pc:chgData name="Eva Eriksson" userId="87606256-1f63-48fa-8a9c-5f271b2048d0" providerId="ADAL" clId="{52CBEDBD-BD5A-4EB9-B6D5-E17649A490BF}" dt="2024-10-30T21:35:53.993" v="2967" actId="2711"/>
        <pc:sldMkLst>
          <pc:docMk/>
          <pc:sldMk cId="3362316529" sldId="260"/>
        </pc:sldMkLst>
      </pc:sldChg>
      <pc:sldChg chg="addSp modSp add del">
        <pc:chgData name="Eva Eriksson" userId="87606256-1f63-48fa-8a9c-5f271b2048d0" providerId="ADAL" clId="{52CBEDBD-BD5A-4EB9-B6D5-E17649A490BF}" dt="2024-10-30T20:06:27.282" v="1441" actId="47"/>
        <pc:sldMkLst>
          <pc:docMk/>
          <pc:sldMk cId="3109965021" sldId="261"/>
        </pc:sldMkLst>
      </pc:sldChg>
      <pc:sldChg chg="addSp modSp add del ord">
        <pc:chgData name="Eva Eriksson" userId="87606256-1f63-48fa-8a9c-5f271b2048d0" providerId="ADAL" clId="{52CBEDBD-BD5A-4EB9-B6D5-E17649A490BF}" dt="2024-10-30T21:24:22.161" v="2897" actId="47"/>
        <pc:sldMkLst>
          <pc:docMk/>
          <pc:sldMk cId="2499807728" sldId="262"/>
        </pc:sldMkLst>
      </pc:sldChg>
      <pc:sldChg chg="addSp modSp add del ord">
        <pc:chgData name="Eva Eriksson" userId="87606256-1f63-48fa-8a9c-5f271b2048d0" providerId="ADAL" clId="{52CBEDBD-BD5A-4EB9-B6D5-E17649A490BF}" dt="2024-10-30T21:24:20.153" v="2895" actId="47"/>
        <pc:sldMkLst>
          <pc:docMk/>
          <pc:sldMk cId="1716533804" sldId="263"/>
        </pc:sldMkLst>
      </pc:sldChg>
      <pc:sldChg chg="addSp modSp add mod">
        <pc:chgData name="Eva Eriksson" userId="87606256-1f63-48fa-8a9c-5f271b2048d0" providerId="ADAL" clId="{52CBEDBD-BD5A-4EB9-B6D5-E17649A490BF}" dt="2024-10-30T21:35:15.459" v="2964" actId="2711"/>
        <pc:sldMkLst>
          <pc:docMk/>
          <pc:sldMk cId="3406228495" sldId="264"/>
        </pc:sldMkLst>
      </pc:sldChg>
      <pc:sldChg chg="addSp delSp modSp add del mod ord">
        <pc:chgData name="Eva Eriksson" userId="87606256-1f63-48fa-8a9c-5f271b2048d0" providerId="ADAL" clId="{52CBEDBD-BD5A-4EB9-B6D5-E17649A490BF}" dt="2024-10-30T21:06:36.299" v="2743" actId="47"/>
        <pc:sldMkLst>
          <pc:docMk/>
          <pc:sldMk cId="3792384168" sldId="265"/>
        </pc:sldMkLst>
      </pc:sldChg>
      <pc:sldChg chg="add del ord">
        <pc:chgData name="Eva Eriksson" userId="87606256-1f63-48fa-8a9c-5f271b2048d0" providerId="ADAL" clId="{52CBEDBD-BD5A-4EB9-B6D5-E17649A490BF}" dt="2024-10-30T21:24:15.968" v="2888" actId="47"/>
        <pc:sldMkLst>
          <pc:docMk/>
          <pc:sldMk cId="3557446463" sldId="279"/>
        </pc:sldMkLst>
      </pc:sldChg>
      <pc:sldChg chg="add del ord">
        <pc:chgData name="Eva Eriksson" userId="87606256-1f63-48fa-8a9c-5f271b2048d0" providerId="ADAL" clId="{52CBEDBD-BD5A-4EB9-B6D5-E17649A490BF}" dt="2024-10-30T21:24:19.415" v="2894" actId="47"/>
        <pc:sldMkLst>
          <pc:docMk/>
          <pc:sldMk cId="3496093580" sldId="281"/>
        </pc:sldMkLst>
      </pc:sldChg>
      <pc:sldChg chg="modSp mod">
        <pc:chgData name="Eva Eriksson" userId="87606256-1f63-48fa-8a9c-5f271b2048d0" providerId="ADAL" clId="{52CBEDBD-BD5A-4EB9-B6D5-E17649A490BF}" dt="2024-12-18T06:07:22.182" v="3006" actId="207"/>
        <pc:sldMkLst>
          <pc:docMk/>
          <pc:sldMk cId="2681902740" sldId="282"/>
        </pc:sldMkLst>
        <pc:spChg chg="mod">
          <ac:chgData name="Eva Eriksson" userId="87606256-1f63-48fa-8a9c-5f271b2048d0" providerId="ADAL" clId="{52CBEDBD-BD5A-4EB9-B6D5-E17649A490BF}" dt="2024-12-18T06:06:55.995" v="3004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va Eriksson" userId="87606256-1f63-48fa-8a9c-5f271b2048d0" providerId="ADAL" clId="{52CBEDBD-BD5A-4EB9-B6D5-E17649A490BF}" dt="2024-12-18T06:07:22.182" v="3006" actId="207"/>
          <ac:spMkLst>
            <pc:docMk/>
            <pc:sldMk cId="2681902740" sldId="282"/>
            <ac:spMk id="5" creationId="{B14FBD4D-5FC5-FB86-F1F1-4DA525B09397}"/>
          </ac:spMkLst>
        </pc:spChg>
      </pc:sldChg>
      <pc:sldChg chg="modSp mod">
        <pc:chgData name="Eva Eriksson" userId="87606256-1f63-48fa-8a9c-5f271b2048d0" providerId="ADAL" clId="{52CBEDBD-BD5A-4EB9-B6D5-E17649A490BF}" dt="2024-11-14T12:25:46.496" v="2990" actId="20577"/>
        <pc:sldMkLst>
          <pc:docMk/>
          <pc:sldMk cId="1202742556" sldId="283"/>
        </pc:sldMkLst>
        <pc:spChg chg="mod">
          <ac:chgData name="Eva Eriksson" userId="87606256-1f63-48fa-8a9c-5f271b2048d0" providerId="ADAL" clId="{52CBEDBD-BD5A-4EB9-B6D5-E17649A490BF}" dt="2024-11-14T12:25:46.496" v="2990" actId="20577"/>
          <ac:spMkLst>
            <pc:docMk/>
            <pc:sldMk cId="1202742556" sldId="283"/>
            <ac:spMk id="5" creationId="{0B4F6704-3F9B-0B5C-722C-3A58407C0151}"/>
          </ac:spMkLst>
        </pc:spChg>
      </pc:sldChg>
      <pc:sldChg chg="modSp mod ord">
        <pc:chgData name="Eva Eriksson" userId="87606256-1f63-48fa-8a9c-5f271b2048d0" providerId="ADAL" clId="{52CBEDBD-BD5A-4EB9-B6D5-E17649A490BF}" dt="2024-10-30T21:36:54.289" v="2972" actId="2711"/>
        <pc:sldMkLst>
          <pc:docMk/>
          <pc:sldMk cId="2559094129" sldId="284"/>
        </pc:sldMkLst>
      </pc:sldChg>
      <pc:sldChg chg="modSp add del mod">
        <pc:chgData name="Eva Eriksson" userId="87606256-1f63-48fa-8a9c-5f271b2048d0" providerId="ADAL" clId="{52CBEDBD-BD5A-4EB9-B6D5-E17649A490BF}" dt="2024-10-30T21:32:44.771" v="2950" actId="47"/>
        <pc:sldMkLst>
          <pc:docMk/>
          <pc:sldMk cId="3115628147" sldId="285"/>
        </pc:sldMkLst>
      </pc:sldChg>
      <pc:sldChg chg="addSp modSp add del modNotes">
        <pc:chgData name="Eva Eriksson" userId="87606256-1f63-48fa-8a9c-5f271b2048d0" providerId="ADAL" clId="{52CBEDBD-BD5A-4EB9-B6D5-E17649A490BF}" dt="2024-10-30T19:11:55.849" v="432" actId="47"/>
        <pc:sldMkLst>
          <pc:docMk/>
          <pc:sldMk cId="952958413" sldId="498"/>
        </pc:sldMkLst>
      </pc:sldChg>
      <pc:sldChg chg="addSp delSp modSp add mod">
        <pc:chgData name="Eva Eriksson" userId="87606256-1f63-48fa-8a9c-5f271b2048d0" providerId="ADAL" clId="{52CBEDBD-BD5A-4EB9-B6D5-E17649A490BF}" dt="2024-10-30T21:36:19.600" v="2969" actId="2711"/>
        <pc:sldMkLst>
          <pc:docMk/>
          <pc:sldMk cId="454956159" sldId="500"/>
        </pc:sldMkLst>
      </pc:sldChg>
      <pc:sldChg chg="addSp modSp add mod">
        <pc:chgData name="Eva Eriksson" userId="87606256-1f63-48fa-8a9c-5f271b2048d0" providerId="ADAL" clId="{52CBEDBD-BD5A-4EB9-B6D5-E17649A490BF}" dt="2024-10-30T21:36:05.164" v="2968" actId="2711"/>
        <pc:sldMkLst>
          <pc:docMk/>
          <pc:sldMk cId="3101776239" sldId="666"/>
        </pc:sldMkLst>
      </pc:sldChg>
      <pc:sldChg chg="addSp modSp add del mod ord">
        <pc:chgData name="Eva Eriksson" userId="87606256-1f63-48fa-8a9c-5f271b2048d0" providerId="ADAL" clId="{52CBEDBD-BD5A-4EB9-B6D5-E17649A490BF}" dt="2024-10-30T21:24:16.530" v="2889" actId="47"/>
        <pc:sldMkLst>
          <pc:docMk/>
          <pc:sldMk cId="1928499900" sldId="668"/>
        </pc:sldMkLst>
      </pc:sldChg>
      <pc:sldChg chg="addSp modSp add del mod ord">
        <pc:chgData name="Eva Eriksson" userId="87606256-1f63-48fa-8a9c-5f271b2048d0" providerId="ADAL" clId="{52CBEDBD-BD5A-4EB9-B6D5-E17649A490BF}" dt="2024-10-30T21:24:21.440" v="2896" actId="47"/>
        <pc:sldMkLst>
          <pc:docMk/>
          <pc:sldMk cId="3112146088" sldId="669"/>
        </pc:sldMkLst>
      </pc:sldChg>
      <pc:sldChg chg="addSp delSp modSp add mod ord modClrScheme chgLayout">
        <pc:chgData name="Eva Eriksson" userId="87606256-1f63-48fa-8a9c-5f271b2048d0" providerId="ADAL" clId="{52CBEDBD-BD5A-4EB9-B6D5-E17649A490BF}" dt="2024-10-30T21:35:43.129" v="2966" actId="2711"/>
        <pc:sldMkLst>
          <pc:docMk/>
          <pc:sldMk cId="3461123609" sldId="670"/>
        </pc:sldMkLst>
      </pc:sldChg>
      <pc:sldChg chg="addSp modSp add del">
        <pc:chgData name="Eva Eriksson" userId="87606256-1f63-48fa-8a9c-5f271b2048d0" providerId="ADAL" clId="{52CBEDBD-BD5A-4EB9-B6D5-E17649A490BF}" dt="2024-10-30T20:30:55.234" v="2140" actId="47"/>
        <pc:sldMkLst>
          <pc:docMk/>
          <pc:sldMk cId="34521582" sldId="671"/>
        </pc:sldMkLst>
      </pc:sldChg>
      <pc:sldChg chg="addSp modSp add mod ord">
        <pc:chgData name="Eva Eriksson" userId="87606256-1f63-48fa-8a9c-5f271b2048d0" providerId="ADAL" clId="{52CBEDBD-BD5A-4EB9-B6D5-E17649A490BF}" dt="2024-10-30T21:25:29.640" v="2917" actId="20577"/>
        <pc:sldMkLst>
          <pc:docMk/>
          <pc:sldMk cId="3279558882" sldId="672"/>
        </pc:sldMkLst>
      </pc:sldChg>
      <pc:sldChg chg="addSp modSp add del mod ord">
        <pc:chgData name="Eva Eriksson" userId="87606256-1f63-48fa-8a9c-5f271b2048d0" providerId="ADAL" clId="{52CBEDBD-BD5A-4EB9-B6D5-E17649A490BF}" dt="2024-10-30T21:24:17.367" v="2891" actId="47"/>
        <pc:sldMkLst>
          <pc:docMk/>
          <pc:sldMk cId="781076433" sldId="673"/>
        </pc:sldMkLst>
      </pc:sldChg>
      <pc:sldChg chg="addSp modSp add del mod ord">
        <pc:chgData name="Eva Eriksson" userId="87606256-1f63-48fa-8a9c-5f271b2048d0" providerId="ADAL" clId="{52CBEDBD-BD5A-4EB9-B6D5-E17649A490BF}" dt="2024-10-30T21:24:40.550" v="2898" actId="47"/>
        <pc:sldMkLst>
          <pc:docMk/>
          <pc:sldMk cId="1532559438" sldId="674"/>
        </pc:sldMkLst>
      </pc:sldChg>
      <pc:sldChg chg="addSp delSp modSp add mod">
        <pc:chgData name="Eva Eriksson" userId="87606256-1f63-48fa-8a9c-5f271b2048d0" providerId="ADAL" clId="{52CBEDBD-BD5A-4EB9-B6D5-E17649A490BF}" dt="2024-10-30T21:06:58.731" v="2782" actId="20577"/>
        <pc:sldMkLst>
          <pc:docMk/>
          <pc:sldMk cId="1730334575" sldId="675"/>
        </pc:sldMkLst>
      </pc:sldChg>
      <pc:sldChg chg="addSp delSp modSp new del mod modClrScheme chgLayout">
        <pc:chgData name="Eva Eriksson" userId="87606256-1f63-48fa-8a9c-5f271b2048d0" providerId="ADAL" clId="{52CBEDBD-BD5A-4EB9-B6D5-E17649A490BF}" dt="2024-10-30T20:58:41.237" v="2545" actId="47"/>
        <pc:sldMkLst>
          <pc:docMk/>
          <pc:sldMk cId="394913327" sldId="676"/>
        </pc:sldMkLst>
      </pc:sldChg>
      <pc:sldChg chg="addSp modSp new add del mod ord">
        <pc:chgData name="Eva Eriksson" userId="87606256-1f63-48fa-8a9c-5f271b2048d0" providerId="ADAL" clId="{52CBEDBD-BD5A-4EB9-B6D5-E17649A490BF}" dt="2024-10-30T21:24:18.071" v="2892" actId="47"/>
        <pc:sldMkLst>
          <pc:docMk/>
          <pc:sldMk cId="1766181494" sldId="677"/>
        </pc:sldMkLst>
      </pc:sldChg>
      <pc:sldChg chg="addSp delSp modSp add mod ord">
        <pc:chgData name="Eva Eriksson" userId="87606256-1f63-48fa-8a9c-5f271b2048d0" providerId="ADAL" clId="{52CBEDBD-BD5A-4EB9-B6D5-E17649A490BF}" dt="2024-10-30T21:34:38.831" v="2962" actId="2711"/>
        <pc:sldMkLst>
          <pc:docMk/>
          <pc:sldMk cId="1098130259" sldId="678"/>
        </pc:sldMkLst>
      </pc:sldChg>
      <pc:sldChg chg="addSp delSp modSp new mod ord">
        <pc:chgData name="Eva Eriksson" userId="87606256-1f63-48fa-8a9c-5f271b2048d0" providerId="ADAL" clId="{52CBEDBD-BD5A-4EB9-B6D5-E17649A490BF}" dt="2024-10-30T21:35:24.408" v="2965" actId="2711"/>
        <pc:sldMkLst>
          <pc:docMk/>
          <pc:sldMk cId="1476892078" sldId="679"/>
        </pc:sldMkLst>
      </pc:sldChg>
      <pc:sldChg chg="new add del">
        <pc:chgData name="Eva Eriksson" userId="87606256-1f63-48fa-8a9c-5f271b2048d0" providerId="ADAL" clId="{52CBEDBD-BD5A-4EB9-B6D5-E17649A490BF}" dt="2024-10-30T21:24:15.087" v="2887" actId="47"/>
        <pc:sldMkLst>
          <pc:docMk/>
          <pc:sldMk cId="793109187" sldId="680"/>
        </pc:sldMkLst>
      </pc:sldChg>
      <pc:sldChg chg="add">
        <pc:chgData name="Eva Eriksson" userId="87606256-1f63-48fa-8a9c-5f271b2048d0" providerId="ADAL" clId="{52CBEDBD-BD5A-4EB9-B6D5-E17649A490BF}" dt="2025-01-29T21:49:10.746" v="3015"/>
        <pc:sldMkLst>
          <pc:docMk/>
          <pc:sldMk cId="1293158167" sldId="680"/>
        </pc:sldMkLst>
      </pc:sldChg>
      <pc:sldChg chg="addSp delSp modSp new del mod">
        <pc:chgData name="Eva Eriksson" userId="87606256-1f63-48fa-8a9c-5f271b2048d0" providerId="ADAL" clId="{52CBEDBD-BD5A-4EB9-B6D5-E17649A490BF}" dt="2024-12-18T06:06:20.791" v="3003" actId="47"/>
        <pc:sldMkLst>
          <pc:docMk/>
          <pc:sldMk cId="2420345420" sldId="680"/>
        </pc:sldMkLst>
      </pc:sldChg>
    </pc:docChg>
  </pc:docChgLst>
  <pc:docChgLst>
    <pc:chgData name="Elisabet M. Nilsson" userId="S::elisabet.nilsson_mau.se#ext#@aarhusuniversitet.onmicrosoft.com::595ef072-bd51-4511-937f-ed0b1e939d37" providerId="AD" clId="Web-{3EEE7171-2B44-36F1-4154-44A2DB456C3E}"/>
    <pc:docChg chg="modSld">
      <pc:chgData name="Elisabet M. Nilsson" userId="S::elisabet.nilsson_mau.se#ext#@aarhusuniversitet.onmicrosoft.com::595ef072-bd51-4511-937f-ed0b1e939d37" providerId="AD" clId="Web-{3EEE7171-2B44-36F1-4154-44A2DB456C3E}" dt="2025-03-07T09:28:04.754" v="54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3EEE7171-2B44-36F1-4154-44A2DB456C3E}" dt="2025-03-07T09:27:36.878" v="39" actId="1076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3EEE7171-2B44-36F1-4154-44A2DB456C3E}" dt="2025-03-07T09:27:36.832" v="38" actId="1076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3EEE7171-2B44-36F1-4154-44A2DB456C3E}" dt="2025-03-07T09:27:36.878" v="39" actId="1076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3EEE7171-2B44-36F1-4154-44A2DB456C3E}" dt="2025-03-07T09:28:04.754" v="54" actId="20577"/>
        <pc:sldMkLst>
          <pc:docMk/>
          <pc:sldMk cId="3115628147" sldId="285"/>
        </pc:sldMkLst>
        <pc:spChg chg="mod">
          <ac:chgData name="Elisabet M. Nilsson" userId="S::elisabet.nilsson_mau.se#ext#@aarhusuniversitet.onmicrosoft.com::595ef072-bd51-4511-937f-ed0b1e939d37" providerId="AD" clId="Web-{3EEE7171-2B44-36F1-4154-44A2DB456C3E}" dt="2025-03-07T09:28:04.754" v="54" actId="20577"/>
          <ac:spMkLst>
            <pc:docMk/>
            <pc:sldMk cId="3115628147" sldId="285"/>
            <ac:spMk id="3" creationId="{6E0C358F-F65F-E242-ACE6-4D3E98081FA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53BB5187-0B30-A5CC-3302-06CD1FE9A018}"/>
    <pc:docChg chg="modSld">
      <pc:chgData name="Elisabet M. Nilsson" userId="S::elisabet.nilsson_mau.se#ext#@aarhusuniversitet.onmicrosoft.com::595ef072-bd51-4511-937f-ed0b1e939d37" providerId="AD" clId="Web-{53BB5187-0B30-A5CC-3302-06CD1FE9A018}" dt="2025-03-06T12:15:06.379" v="33" actId="20577"/>
      <pc:docMkLst>
        <pc:docMk/>
      </pc:docMkLst>
      <pc:sldChg chg="addSp delSp modSp">
        <pc:chgData name="Elisabet M. Nilsson" userId="S::elisabet.nilsson_mau.se#ext#@aarhusuniversitet.onmicrosoft.com::595ef072-bd51-4511-937f-ed0b1e939d37" providerId="AD" clId="Web-{53BB5187-0B30-A5CC-3302-06CD1FE9A018}" dt="2025-03-06T12:14:55.253" v="31" actId="20577"/>
        <pc:sldMkLst>
          <pc:docMk/>
          <pc:sldMk cId="2681902740" sldId="282"/>
        </pc:sldMkLst>
        <pc:spChg chg="del">
          <ac:chgData name="Elisabet M. Nilsson" userId="S::elisabet.nilsson_mau.se#ext#@aarhusuniversitet.onmicrosoft.com::595ef072-bd51-4511-937f-ed0b1e939d37" providerId="AD" clId="Web-{53BB5187-0B30-A5CC-3302-06CD1FE9A018}" dt="2025-03-06T12:13:46.048" v="0"/>
          <ac:spMkLst>
            <pc:docMk/>
            <pc:sldMk cId="2681902740" sldId="282"/>
            <ac:spMk id="3" creationId="{388E1801-A12B-F73F-D976-C4E93DD6D62E}"/>
          </ac:spMkLst>
        </pc:spChg>
        <pc:spChg chg="mod">
          <ac:chgData name="Elisabet M. Nilsson" userId="S::elisabet.nilsson_mau.se#ext#@aarhusuniversitet.onmicrosoft.com::595ef072-bd51-4511-937f-ed0b1e939d37" providerId="AD" clId="Web-{53BB5187-0B30-A5CC-3302-06CD1FE9A018}" dt="2025-03-06T12:14:27.190" v="11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53BB5187-0B30-A5CC-3302-06CD1FE9A018}" dt="2025-03-06T12:14:55.253" v="31" actId="20577"/>
          <ac:spMkLst>
            <pc:docMk/>
            <pc:sldMk cId="2681902740" sldId="282"/>
            <ac:spMk id="5" creationId="{B14FBD4D-5FC5-FB86-F1F1-4DA525B09397}"/>
          </ac:spMkLst>
        </pc:spChg>
        <pc:spChg chg="add del mod">
          <ac:chgData name="Elisabet M. Nilsson" userId="S::elisabet.nilsson_mau.se#ext#@aarhusuniversitet.onmicrosoft.com::595ef072-bd51-4511-937f-ed0b1e939d37" providerId="AD" clId="Web-{53BB5187-0B30-A5CC-3302-06CD1FE9A018}" dt="2025-03-06T12:14:17.518" v="8"/>
          <ac:spMkLst>
            <pc:docMk/>
            <pc:sldMk cId="2681902740" sldId="282"/>
            <ac:spMk id="6" creationId="{9534FF74-FDD9-44DF-BC6A-5FE658EFF9B3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3BB5187-0B30-A5CC-3302-06CD1FE9A018}" dt="2025-03-06T12:15:06.379" v="33" actId="20577"/>
        <pc:sldMkLst>
          <pc:docMk/>
          <pc:sldMk cId="2559094129" sldId="284"/>
        </pc:sldMkLst>
        <pc:spChg chg="mod">
          <ac:chgData name="Elisabet M. Nilsson" userId="S::elisabet.nilsson_mau.se#ext#@aarhusuniversitet.onmicrosoft.com::595ef072-bd51-4511-937f-ed0b1e939d37" providerId="AD" clId="Web-{53BB5187-0B30-A5CC-3302-06CD1FE9A018}" dt="2025-03-06T12:15:06.379" v="33" actId="20577"/>
          <ac:spMkLst>
            <pc:docMk/>
            <pc:sldMk cId="2559094129" sldId="284"/>
            <ac:spMk id="3" creationId="{6E0C358F-F65F-E242-ACE6-4D3E98081FA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7DC43BF6-6411-D45F-3646-78FA1B31228A}"/>
    <pc:docChg chg="modSld">
      <pc:chgData name="Elisabet M. Nilsson" userId="S::elisabet.nilsson_mau.se#ext#@aarhusuniversitet.onmicrosoft.com::595ef072-bd51-4511-937f-ed0b1e939d37" providerId="AD" clId="Web-{7DC43BF6-6411-D45F-3646-78FA1B31228A}" dt="2024-12-12T08:18:24.863" v="166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7DC43BF6-6411-D45F-3646-78FA1B31228A}" dt="2024-12-12T08:09:13.067" v="6" actId="20577"/>
        <pc:sldMkLst>
          <pc:docMk/>
          <pc:sldMk cId="0" sldId="256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09:13.067" v="6" actId="20577"/>
          <ac:spMkLst>
            <pc:docMk/>
            <pc:sldMk cId="0" sldId="25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0:46.804" v="34" actId="20577"/>
        <pc:sldMkLst>
          <pc:docMk/>
          <pc:sldMk cId="3362316529" sldId="260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0:46.804" v="34" actId="20577"/>
          <ac:spMkLst>
            <pc:docMk/>
            <pc:sldMk cId="3362316529" sldId="260"/>
            <ac:spMk id="3" creationId="{63D54A71-CA73-658D-FC29-9364296E4995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09:46.021" v="16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09:35.646" v="11" actId="20577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7DC43BF6-6411-D45F-3646-78FA1B31228A}" dt="2024-12-12T08:09:46.021" v="16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0:07.741" v="29" actId="20577"/>
        <pc:sldMkLst>
          <pc:docMk/>
          <pc:sldMk cId="2559094129" sldId="284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0:07.741" v="29" actId="20577"/>
          <ac:spMkLst>
            <pc:docMk/>
            <pc:sldMk cId="2559094129" sldId="284"/>
            <ac:spMk id="3" creationId="{6E0C358F-F65F-E242-ACE6-4D3E98081FA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8:24.863" v="166" actId="20577"/>
        <pc:sldMkLst>
          <pc:docMk/>
          <pc:sldMk cId="3115628147" sldId="285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8:24.863" v="166" actId="20577"/>
          <ac:spMkLst>
            <pc:docMk/>
            <pc:sldMk cId="3115628147" sldId="285"/>
            <ac:spMk id="3" creationId="{6E0C358F-F65F-E242-ACE6-4D3E98081FA0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0:31.913" v="31" actId="1076"/>
        <pc:sldMkLst>
          <pc:docMk/>
          <pc:sldMk cId="3101776239" sldId="666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0:31.898" v="30" actId="1076"/>
          <ac:spMkLst>
            <pc:docMk/>
            <pc:sldMk cId="3101776239" sldId="666"/>
            <ac:spMk id="6" creationId="{D4B1E386-5967-4ABC-8CE6-9CF1BD416965}"/>
          </ac:spMkLst>
        </pc:spChg>
        <pc:spChg chg="mod">
          <ac:chgData name="Elisabet M. Nilsson" userId="S::elisabet.nilsson_mau.se#ext#@aarhusuniversitet.onmicrosoft.com::595ef072-bd51-4511-937f-ed0b1e939d37" providerId="AD" clId="Web-{7DC43BF6-6411-D45F-3646-78FA1B31228A}" dt="2024-12-12T08:10:31.913" v="31" actId="1076"/>
          <ac:spMkLst>
            <pc:docMk/>
            <pc:sldMk cId="3101776239" sldId="666"/>
            <ac:spMk id="7" creationId="{3CEBCC8D-78D3-484E-B1EE-00297DE59FB5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0:59.023" v="37" actId="20577"/>
        <pc:sldMkLst>
          <pc:docMk/>
          <pc:sldMk cId="3461123609" sldId="670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0:59.023" v="37" actId="20577"/>
          <ac:spMkLst>
            <pc:docMk/>
            <pc:sldMk cId="3461123609" sldId="670"/>
            <ac:spMk id="3" creationId="{70FEBE57-5174-DBA2-267F-70B498AE08F5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4:56.467" v="69" actId="20577"/>
        <pc:sldMkLst>
          <pc:docMk/>
          <pc:sldMk cId="3279558882" sldId="672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4:56.467" v="69" actId="20577"/>
          <ac:spMkLst>
            <pc:docMk/>
            <pc:sldMk cId="3279558882" sldId="672"/>
            <ac:spMk id="2" creationId="{07A40963-AF61-192D-05FA-CBCC7A0D9317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4:46.936" v="65" actId="20577"/>
        <pc:sldMkLst>
          <pc:docMk/>
          <pc:sldMk cId="1098130259" sldId="678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4:46.936" v="65" actId="20577"/>
          <ac:spMkLst>
            <pc:docMk/>
            <pc:sldMk cId="1098130259" sldId="678"/>
            <ac:spMk id="2" creationId="{B58ADEDA-7CB2-7DCF-442F-198D28A5B8C1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7DC43BF6-6411-D45F-3646-78FA1B31228A}" dt="2024-12-12T08:14:37.639" v="52" actId="20577"/>
        <pc:sldMkLst>
          <pc:docMk/>
          <pc:sldMk cId="1476892078" sldId="679"/>
        </pc:sldMkLst>
        <pc:spChg chg="mod">
          <ac:chgData name="Elisabet M. Nilsson" userId="S::elisabet.nilsson_mau.se#ext#@aarhusuniversitet.onmicrosoft.com::595ef072-bd51-4511-937f-ed0b1e939d37" providerId="AD" clId="Web-{7DC43BF6-6411-D45F-3646-78FA1B31228A}" dt="2024-12-12T08:14:37.639" v="52" actId="20577"/>
          <ac:spMkLst>
            <pc:docMk/>
            <pc:sldMk cId="1476892078" sldId="679"/>
            <ac:spMk id="3" creationId="{A0252FDD-DB70-75C5-7721-C733B0271673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5F85C1F2-F69D-E328-DEF4-0EE0278470BA}"/>
    <pc:docChg chg="modSld">
      <pc:chgData name="Elisabet M. Nilsson" userId="S::elisabet.nilsson_mau.se#ext#@aarhusuniversitet.onmicrosoft.com::595ef072-bd51-4511-937f-ed0b1e939d37" providerId="AD" clId="Web-{5F85C1F2-F69D-E328-DEF4-0EE0278470BA}" dt="2025-01-30T10:24:23.109" v="4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5F85C1F2-F69D-E328-DEF4-0EE0278470BA}" dt="2025-01-30T10:24:08.124" v="2" actId="20577"/>
        <pc:sldMkLst>
          <pc:docMk/>
          <pc:sldMk cId="1202742556" sldId="283"/>
        </pc:sldMkLst>
        <pc:spChg chg="mod">
          <ac:chgData name="Elisabet M. Nilsson" userId="S::elisabet.nilsson_mau.se#ext#@aarhusuniversitet.onmicrosoft.com::595ef072-bd51-4511-937f-ed0b1e939d37" providerId="AD" clId="Web-{5F85C1F2-F69D-E328-DEF4-0EE0278470BA}" dt="2025-01-30T10:24:08.124" v="2" actId="20577"/>
          <ac:spMkLst>
            <pc:docMk/>
            <pc:sldMk cId="1202742556" sldId="283"/>
            <ac:spMk id="6" creationId="{E3F40E3B-C3C7-787E-D572-0A3BA28E290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5F85C1F2-F69D-E328-DEF4-0EE0278470BA}" dt="2025-01-30T10:24:23.109" v="4" actId="20577"/>
        <pc:sldMkLst>
          <pc:docMk/>
          <pc:sldMk cId="3101776239" sldId="666"/>
        </pc:sldMkLst>
        <pc:spChg chg="mod">
          <ac:chgData name="Elisabet M. Nilsson" userId="S::elisabet.nilsson_mau.se#ext#@aarhusuniversitet.onmicrosoft.com::595ef072-bd51-4511-937f-ed0b1e939d37" providerId="AD" clId="Web-{5F85C1F2-F69D-E328-DEF4-0EE0278470BA}" dt="2025-01-30T10:24:18.687" v="3" actId="20577"/>
          <ac:spMkLst>
            <pc:docMk/>
            <pc:sldMk cId="3101776239" sldId="666"/>
            <ac:spMk id="6" creationId="{D4B1E386-5967-4ABC-8CE6-9CF1BD416965}"/>
          </ac:spMkLst>
        </pc:spChg>
        <pc:spChg chg="mod">
          <ac:chgData name="Elisabet M. Nilsson" userId="S::elisabet.nilsson_mau.se#ext#@aarhusuniversitet.onmicrosoft.com::595ef072-bd51-4511-937f-ed0b1e939d37" providerId="AD" clId="Web-{5F85C1F2-F69D-E328-DEF4-0EE0278470BA}" dt="2025-01-30T10:24:23.109" v="4" actId="20577"/>
          <ac:spMkLst>
            <pc:docMk/>
            <pc:sldMk cId="3101776239" sldId="666"/>
            <ac:spMk id="7" creationId="{3CEBCC8D-78D3-484E-B1EE-00297DE59FB5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18E6E900-E105-42C6-F1C0-CAFFEB98E75C}"/>
    <pc:docChg chg="modSld">
      <pc:chgData name="Elisabet M. Nilsson" userId="S::elisabet.nilsson_mau.se#ext#@aarhusuniversitet.onmicrosoft.com::595ef072-bd51-4511-937f-ed0b1e939d37" providerId="AD" clId="Web-{18E6E900-E105-42C6-F1C0-CAFFEB98E75C}" dt="2025-03-20T08:27:14.276" v="16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18E6E900-E105-42C6-F1C0-CAFFEB98E75C}" dt="2025-03-20T08:26:51.526" v="0" actId="20577"/>
        <pc:sldMkLst>
          <pc:docMk/>
          <pc:sldMk cId="0" sldId="256"/>
        </pc:sldMkLst>
        <pc:spChg chg="mod">
          <ac:chgData name="Elisabet M. Nilsson" userId="S::elisabet.nilsson_mau.se#ext#@aarhusuniversitet.onmicrosoft.com::595ef072-bd51-4511-937f-ed0b1e939d37" providerId="AD" clId="Web-{18E6E900-E105-42C6-F1C0-CAFFEB98E75C}" dt="2025-03-20T08:26:51.526" v="0" actId="20577"/>
          <ac:spMkLst>
            <pc:docMk/>
            <pc:sldMk cId="0" sldId="25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18E6E900-E105-42C6-F1C0-CAFFEB98E75C}" dt="2025-03-20T08:27:14.276" v="16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18E6E900-E105-42C6-F1C0-CAFFEB98E75C}" dt="2025-03-20T08:27:14.276" v="16" actId="20577"/>
          <ac:spMkLst>
            <pc:docMk/>
            <pc:sldMk cId="2681902740" sldId="282"/>
            <ac:spMk id="5" creationId="{B14FBD4D-5FC5-FB86-F1F1-4DA525B0939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643BA-BC72-4767-A17B-94E128212D9B}" type="doc">
      <dgm:prSet loTypeId="urn:microsoft.com/office/officeart/2005/8/layout/hProcess6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a-DK"/>
        </a:p>
      </dgm:t>
    </dgm:pt>
    <dgm:pt modelId="{4674CAA5-7A4D-40B1-9B49-7B8D3F75BADB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Contextual investigations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31DF2E-C6B7-471F-90AB-F1158FE55C3B}" type="parTrans" cxnId="{3590F8A0-0A7A-4592-AB01-A93434DE1A90}">
      <dgm:prSet/>
      <dgm:spPr/>
      <dgm:t>
        <a:bodyPr/>
        <a:lstStyle/>
        <a:p>
          <a:endParaRPr lang="da-DK"/>
        </a:p>
      </dgm:t>
    </dgm:pt>
    <dgm:pt modelId="{33DB9814-419A-4FA1-ABF3-CBE5599044DA}" type="sibTrans" cxnId="{3590F8A0-0A7A-4592-AB01-A93434DE1A90}">
      <dgm:prSet/>
      <dgm:spPr/>
      <dgm:t>
        <a:bodyPr/>
        <a:lstStyle/>
        <a:p>
          <a:endParaRPr lang="da-DK"/>
        </a:p>
      </dgm:t>
    </dgm:pt>
    <dgm:pt modelId="{6EBA74D8-F99E-44EF-96FB-2E323DA10AF3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Collect primary and secondary data about people, things, animals, species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533D7-DAEA-4137-81A4-892DB6ED2292}" type="parTrans" cxnId="{30E0D5E5-F5EF-4334-9DFA-53276424C4CA}">
      <dgm:prSet/>
      <dgm:spPr/>
      <dgm:t>
        <a:bodyPr/>
        <a:lstStyle/>
        <a:p>
          <a:endParaRPr lang="da-DK"/>
        </a:p>
      </dgm:t>
    </dgm:pt>
    <dgm:pt modelId="{1E5048D6-DDDD-4421-9E9C-A899503E9CAD}" type="sibTrans" cxnId="{30E0D5E5-F5EF-4334-9DFA-53276424C4CA}">
      <dgm:prSet/>
      <dgm:spPr/>
      <dgm:t>
        <a:bodyPr/>
        <a:lstStyle/>
        <a:p>
          <a:endParaRPr lang="da-DK"/>
        </a:p>
      </dgm:t>
    </dgm:pt>
    <dgm:pt modelId="{E67E1B0D-04A5-4031-805C-A54960CD67F6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Ethnography &amp; Desk research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837933-FA6F-49C7-B3DB-F928508DD428}" type="parTrans" cxnId="{CAF65511-1CFC-4F41-85C8-AFFA4637BCC1}">
      <dgm:prSet/>
      <dgm:spPr/>
      <dgm:t>
        <a:bodyPr/>
        <a:lstStyle/>
        <a:p>
          <a:endParaRPr lang="da-DK"/>
        </a:p>
      </dgm:t>
    </dgm:pt>
    <dgm:pt modelId="{93EF95E9-E859-49C2-8419-7CF3FB44D127}" type="sibTrans" cxnId="{CAF65511-1CFC-4F41-85C8-AFFA4637BCC1}">
      <dgm:prSet/>
      <dgm:spPr/>
      <dgm:t>
        <a:bodyPr/>
        <a:lstStyle/>
        <a:p>
          <a:endParaRPr lang="da-DK"/>
        </a:p>
      </dgm:t>
    </dgm:pt>
    <dgm:pt modelId="{9FD63782-5ADC-4EEF-97E4-9F4323CC0721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Identify stakeholders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A3BAFA-3A9F-4843-8B34-22927377537E}" type="parTrans" cxnId="{1B562FAC-485E-4BCE-AB5E-87CBA5C98E1B}">
      <dgm:prSet/>
      <dgm:spPr/>
      <dgm:t>
        <a:bodyPr/>
        <a:lstStyle/>
        <a:p>
          <a:endParaRPr lang="da-DK"/>
        </a:p>
      </dgm:t>
    </dgm:pt>
    <dgm:pt modelId="{345730A3-E9EA-449C-B68C-EEFBE77536D4}" type="sibTrans" cxnId="{1B562FAC-485E-4BCE-AB5E-87CBA5C98E1B}">
      <dgm:prSet/>
      <dgm:spPr/>
      <dgm:t>
        <a:bodyPr/>
        <a:lstStyle/>
        <a:p>
          <a:endParaRPr lang="da-DK"/>
        </a:p>
      </dgm:t>
    </dgm:pt>
    <dgm:pt modelId="{81075348-76A0-47CE-9ECB-FBAE264E7314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Create MTH personas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B99D2B-723F-49C2-AFB4-A6355128EC91}" type="parTrans" cxnId="{A874708D-25C5-4DD3-983F-5B336829C1BA}">
      <dgm:prSet/>
      <dgm:spPr/>
      <dgm:t>
        <a:bodyPr/>
        <a:lstStyle/>
        <a:p>
          <a:endParaRPr lang="da-DK"/>
        </a:p>
      </dgm:t>
    </dgm:pt>
    <dgm:pt modelId="{9C8D22CE-1975-4E38-AE3D-7236BD501A19}" type="sibTrans" cxnId="{A874708D-25C5-4DD3-983F-5B336829C1BA}">
      <dgm:prSet/>
      <dgm:spPr/>
      <dgm:t>
        <a:bodyPr/>
        <a:lstStyle/>
        <a:p>
          <a:endParaRPr lang="da-DK"/>
        </a:p>
      </dgm:t>
    </dgm:pt>
    <dgm:pt modelId="{8668847A-B7C3-4957-8FCB-0F2D529FADAA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Employ MTH personas in design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3E1314-0D41-4E57-AD77-675250203D7E}" type="parTrans" cxnId="{F0174E9B-1BC6-4CEB-A6BA-579E0FE1832B}">
      <dgm:prSet/>
      <dgm:spPr/>
      <dgm:t>
        <a:bodyPr/>
        <a:lstStyle/>
        <a:p>
          <a:endParaRPr lang="da-DK"/>
        </a:p>
      </dgm:t>
    </dgm:pt>
    <dgm:pt modelId="{44BBF03D-8151-43ED-BD3B-F5A731BC0AEF}" type="sibTrans" cxnId="{F0174E9B-1BC6-4CEB-A6BA-579E0FE1832B}">
      <dgm:prSet/>
      <dgm:spPr/>
      <dgm:t>
        <a:bodyPr/>
        <a:lstStyle/>
        <a:p>
          <a:endParaRPr lang="da-DK"/>
        </a:p>
      </dgm:t>
    </dgm:pt>
    <dgm:pt modelId="{D53E3CB7-2898-4CCE-B1CB-10D1BAAFC0F2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Inform and evaluate design scenarios and concepts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07E38F-217C-4759-A60A-779F2DA15023}" type="parTrans" cxnId="{DC18BFDF-35D3-4867-A897-831AB4893440}">
      <dgm:prSet/>
      <dgm:spPr/>
      <dgm:t>
        <a:bodyPr/>
        <a:lstStyle/>
        <a:p>
          <a:endParaRPr lang="da-DK"/>
        </a:p>
      </dgm:t>
    </dgm:pt>
    <dgm:pt modelId="{E23AE582-DA17-4DA1-B8B0-6CB12A56A9E0}" type="sibTrans" cxnId="{DC18BFDF-35D3-4867-A897-831AB4893440}">
      <dgm:prSet/>
      <dgm:spPr/>
      <dgm:t>
        <a:bodyPr/>
        <a:lstStyle/>
        <a:p>
          <a:endParaRPr lang="da-DK"/>
        </a:p>
      </dgm:t>
    </dgm:pt>
    <dgm:pt modelId="{C7DC1CF6-B9B6-48A9-9F8B-DF381F87788E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Analyze data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19FDB8-F942-4D89-8B8A-59F65B1EE54F}" type="parTrans" cxnId="{49B97D56-7D65-4847-833E-BFECB889A8D5}">
      <dgm:prSet/>
      <dgm:spPr/>
      <dgm:t>
        <a:bodyPr/>
        <a:lstStyle/>
        <a:p>
          <a:endParaRPr lang="da-DK"/>
        </a:p>
      </dgm:t>
    </dgm:pt>
    <dgm:pt modelId="{0F868B1D-FFEC-46DA-97C4-7A35CB879067}" type="sibTrans" cxnId="{49B97D56-7D65-4847-833E-BFECB889A8D5}">
      <dgm:prSet/>
      <dgm:spPr/>
      <dgm:t>
        <a:bodyPr/>
        <a:lstStyle/>
        <a:p>
          <a:endParaRPr lang="da-DK"/>
        </a:p>
      </dgm:t>
    </dgm:pt>
    <dgm:pt modelId="{D4BE2266-B462-4DA5-BB63-4C69F9024029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Iterate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F03720-FCB1-4807-9DE1-768692B63CBD}" type="sibTrans" cxnId="{47F715B7-8AA8-40AB-B4DE-D419F2D741A2}">
      <dgm:prSet/>
      <dgm:spPr/>
      <dgm:t>
        <a:bodyPr/>
        <a:lstStyle/>
        <a:p>
          <a:endParaRPr lang="da-DK"/>
        </a:p>
      </dgm:t>
    </dgm:pt>
    <dgm:pt modelId="{8E12DEFD-A61A-4AC2-B366-284F775E05F4}" type="parTrans" cxnId="{47F715B7-8AA8-40AB-B4DE-D419F2D741A2}">
      <dgm:prSet/>
      <dgm:spPr/>
      <dgm:t>
        <a:bodyPr/>
        <a:lstStyle/>
        <a:p>
          <a:endParaRPr lang="da-DK"/>
        </a:p>
      </dgm:t>
    </dgm:pt>
    <dgm:pt modelId="{F025FDDA-FC97-4C3F-B276-1AD125E6001E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Make a stakeholder analysis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13BC1-B1C2-43A4-AB6A-65EFD73228D6}" type="parTrans" cxnId="{5DCEFD84-2050-4EA4-8574-A342584EFA51}">
      <dgm:prSet/>
      <dgm:spPr/>
      <dgm:t>
        <a:bodyPr/>
        <a:lstStyle/>
        <a:p>
          <a:endParaRPr lang="da-DK"/>
        </a:p>
      </dgm:t>
    </dgm:pt>
    <dgm:pt modelId="{4A316C17-56D1-445A-8C5A-A3BB536B52DD}" type="sibTrans" cxnId="{5DCEFD84-2050-4EA4-8574-A342584EFA51}">
      <dgm:prSet/>
      <dgm:spPr/>
      <dgm:t>
        <a:bodyPr/>
        <a:lstStyle/>
        <a:p>
          <a:endParaRPr lang="da-DK"/>
        </a:p>
      </dgm:t>
    </dgm:pt>
    <dgm:pt modelId="{56844C94-0D21-4B80-81BA-E00E900A27A8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Create MTH personas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5E9B2B-5973-4712-9073-66994B4D59CF}" type="parTrans" cxnId="{54509466-B1D4-40B2-911F-75059AA0EC35}">
      <dgm:prSet/>
      <dgm:spPr/>
      <dgm:t>
        <a:bodyPr/>
        <a:lstStyle/>
        <a:p>
          <a:endParaRPr lang="da-DK"/>
        </a:p>
      </dgm:t>
    </dgm:pt>
    <dgm:pt modelId="{4BF0C8B8-C700-46B6-AD90-7F92EC034A11}" type="sibTrans" cxnId="{54509466-B1D4-40B2-911F-75059AA0EC35}">
      <dgm:prSet/>
      <dgm:spPr/>
      <dgm:t>
        <a:bodyPr/>
        <a:lstStyle/>
        <a:p>
          <a:endParaRPr lang="da-DK"/>
        </a:p>
      </dgm:t>
    </dgm:pt>
    <dgm:pt modelId="{263C1FBD-CB0C-4319-93A9-16161C3EF756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Identify primary and secondary stakeholders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2EAFD2-44A7-4D7A-95E5-E8C60A72CAED}" type="parTrans" cxnId="{022B5DA8-35FF-4628-97DF-D29ECE8F7EB0}">
      <dgm:prSet/>
      <dgm:spPr/>
      <dgm:t>
        <a:bodyPr/>
        <a:lstStyle/>
        <a:p>
          <a:endParaRPr lang="da-DK"/>
        </a:p>
      </dgm:t>
    </dgm:pt>
    <dgm:pt modelId="{9BC09F8D-988A-43DC-A386-793FD670F2C1}" type="sibTrans" cxnId="{022B5DA8-35FF-4628-97DF-D29ECE8F7EB0}">
      <dgm:prSet/>
      <dgm:spPr/>
      <dgm:t>
        <a:bodyPr/>
        <a:lstStyle/>
        <a:p>
          <a:endParaRPr lang="da-DK"/>
        </a:p>
      </dgm:t>
    </dgm:pt>
    <dgm:pt modelId="{617AD2E1-7E77-4C5E-AD92-55DA8EF4967A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Synthesize insights </a:t>
          </a:r>
          <a:endParaRPr lang="da-DK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CF5217-F9D9-4266-AB58-9963929CE4E1}" type="parTrans" cxnId="{1AF5763A-2025-482C-8EA9-3825F202C1EA}">
      <dgm:prSet/>
      <dgm:spPr/>
      <dgm:t>
        <a:bodyPr/>
        <a:lstStyle/>
        <a:p>
          <a:endParaRPr lang="da-DK"/>
        </a:p>
      </dgm:t>
    </dgm:pt>
    <dgm:pt modelId="{537D6D3B-B69A-450E-8DEA-0361575261E9}" type="sibTrans" cxnId="{1AF5763A-2025-482C-8EA9-3825F202C1EA}">
      <dgm:prSet/>
      <dgm:spPr/>
      <dgm:t>
        <a:bodyPr/>
        <a:lstStyle/>
        <a:p>
          <a:endParaRPr lang="da-DK"/>
        </a:p>
      </dgm:t>
    </dgm:pt>
    <dgm:pt modelId="{95BE9E90-B016-463B-8058-7D63C7014712}" type="pres">
      <dgm:prSet presAssocID="{857643BA-BC72-4767-A17B-94E128212D9B}" presName="theList" presStyleCnt="0">
        <dgm:presLayoutVars>
          <dgm:dir/>
          <dgm:animLvl val="lvl"/>
          <dgm:resizeHandles val="exact"/>
        </dgm:presLayoutVars>
      </dgm:prSet>
      <dgm:spPr/>
    </dgm:pt>
    <dgm:pt modelId="{8C7E4287-13C7-49B8-B009-8FF85BFF12B5}" type="pres">
      <dgm:prSet presAssocID="{4674CAA5-7A4D-40B1-9B49-7B8D3F75BADB}" presName="compNode" presStyleCnt="0"/>
      <dgm:spPr/>
    </dgm:pt>
    <dgm:pt modelId="{6B1EEEFC-3B83-45B5-93E9-209870A0583A}" type="pres">
      <dgm:prSet presAssocID="{4674CAA5-7A4D-40B1-9B49-7B8D3F75BADB}" presName="noGeometry" presStyleCnt="0"/>
      <dgm:spPr/>
    </dgm:pt>
    <dgm:pt modelId="{62CED52B-D868-413A-A683-C29A0DC8ADE2}" type="pres">
      <dgm:prSet presAssocID="{4674CAA5-7A4D-40B1-9B49-7B8D3F75BADB}" presName="childTextVisible" presStyleLbl="bgAccFollowNode1" presStyleIdx="0" presStyleCnt="4">
        <dgm:presLayoutVars>
          <dgm:bulletEnabled val="1"/>
        </dgm:presLayoutVars>
      </dgm:prSet>
      <dgm:spPr/>
    </dgm:pt>
    <dgm:pt modelId="{835BCD96-850E-4036-A1BE-0105DEEA0663}" type="pres">
      <dgm:prSet presAssocID="{4674CAA5-7A4D-40B1-9B49-7B8D3F75BADB}" presName="childTextHidden" presStyleLbl="bgAccFollowNode1" presStyleIdx="0" presStyleCnt="4"/>
      <dgm:spPr/>
    </dgm:pt>
    <dgm:pt modelId="{8B48D62B-C892-4E2E-AD10-955C1DEFA4AB}" type="pres">
      <dgm:prSet presAssocID="{4674CAA5-7A4D-40B1-9B49-7B8D3F75BAD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0E3CAD3-D39F-439B-86A6-800529789D1F}" type="pres">
      <dgm:prSet presAssocID="{4674CAA5-7A4D-40B1-9B49-7B8D3F75BADB}" presName="aSpace" presStyleCnt="0"/>
      <dgm:spPr/>
    </dgm:pt>
    <dgm:pt modelId="{4E07FFBE-642A-4F9C-9EFE-BCF033C9A467}" type="pres">
      <dgm:prSet presAssocID="{9FD63782-5ADC-4EEF-97E4-9F4323CC0721}" presName="compNode" presStyleCnt="0"/>
      <dgm:spPr/>
    </dgm:pt>
    <dgm:pt modelId="{2E858ADD-09EA-45AC-93F8-6C5467C8FC2F}" type="pres">
      <dgm:prSet presAssocID="{9FD63782-5ADC-4EEF-97E4-9F4323CC0721}" presName="noGeometry" presStyleCnt="0"/>
      <dgm:spPr/>
    </dgm:pt>
    <dgm:pt modelId="{E411D0D3-8B24-4170-AAE1-73A46FBF70C9}" type="pres">
      <dgm:prSet presAssocID="{9FD63782-5ADC-4EEF-97E4-9F4323CC0721}" presName="childTextVisible" presStyleLbl="bgAccFollowNode1" presStyleIdx="1" presStyleCnt="4">
        <dgm:presLayoutVars>
          <dgm:bulletEnabled val="1"/>
        </dgm:presLayoutVars>
      </dgm:prSet>
      <dgm:spPr/>
    </dgm:pt>
    <dgm:pt modelId="{4D99134A-5038-4E48-8FFE-BFA593515032}" type="pres">
      <dgm:prSet presAssocID="{9FD63782-5ADC-4EEF-97E4-9F4323CC0721}" presName="childTextHidden" presStyleLbl="bgAccFollowNode1" presStyleIdx="1" presStyleCnt="4"/>
      <dgm:spPr/>
    </dgm:pt>
    <dgm:pt modelId="{E55DAF35-38EB-4FB4-8871-AA205D46F5BA}" type="pres">
      <dgm:prSet presAssocID="{9FD63782-5ADC-4EEF-97E4-9F4323CC072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E272C3A-546A-4675-8E98-ADC12EADA89C}" type="pres">
      <dgm:prSet presAssocID="{9FD63782-5ADC-4EEF-97E4-9F4323CC0721}" presName="aSpace" presStyleCnt="0"/>
      <dgm:spPr/>
    </dgm:pt>
    <dgm:pt modelId="{21DF0C6B-7F8E-4558-B038-2A91A7EA7247}" type="pres">
      <dgm:prSet presAssocID="{56844C94-0D21-4B80-81BA-E00E900A27A8}" presName="compNode" presStyleCnt="0"/>
      <dgm:spPr/>
    </dgm:pt>
    <dgm:pt modelId="{D3D476E5-A92A-4685-B21C-2477FE5E7AD8}" type="pres">
      <dgm:prSet presAssocID="{56844C94-0D21-4B80-81BA-E00E900A27A8}" presName="noGeometry" presStyleCnt="0"/>
      <dgm:spPr/>
    </dgm:pt>
    <dgm:pt modelId="{BD673214-8F47-42D2-8637-E9A7F18F86C1}" type="pres">
      <dgm:prSet presAssocID="{56844C94-0D21-4B80-81BA-E00E900A27A8}" presName="childTextVisible" presStyleLbl="bgAccFollowNode1" presStyleIdx="2" presStyleCnt="4">
        <dgm:presLayoutVars>
          <dgm:bulletEnabled val="1"/>
        </dgm:presLayoutVars>
      </dgm:prSet>
      <dgm:spPr/>
    </dgm:pt>
    <dgm:pt modelId="{ED12BCB6-F64E-42EC-9ADA-7F9BD9EE9988}" type="pres">
      <dgm:prSet presAssocID="{56844C94-0D21-4B80-81BA-E00E900A27A8}" presName="childTextHidden" presStyleLbl="bgAccFollowNode1" presStyleIdx="2" presStyleCnt="4"/>
      <dgm:spPr/>
    </dgm:pt>
    <dgm:pt modelId="{3C3EFA2C-32F4-4D8E-A2F3-8251556F9F8B}" type="pres">
      <dgm:prSet presAssocID="{56844C94-0D21-4B80-81BA-E00E900A27A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0D84320-B9AE-4195-8F48-1BBEF9CA84DE}" type="pres">
      <dgm:prSet presAssocID="{56844C94-0D21-4B80-81BA-E00E900A27A8}" presName="aSpace" presStyleCnt="0"/>
      <dgm:spPr/>
    </dgm:pt>
    <dgm:pt modelId="{97BE63C9-245D-45AB-8A3D-0CAECC3B9917}" type="pres">
      <dgm:prSet presAssocID="{8668847A-B7C3-4957-8FCB-0F2D529FADAA}" presName="compNode" presStyleCnt="0"/>
      <dgm:spPr/>
    </dgm:pt>
    <dgm:pt modelId="{D159109B-6C4F-481C-BF27-65A8AA84BCEA}" type="pres">
      <dgm:prSet presAssocID="{8668847A-B7C3-4957-8FCB-0F2D529FADAA}" presName="noGeometry" presStyleCnt="0"/>
      <dgm:spPr/>
    </dgm:pt>
    <dgm:pt modelId="{BDB04FF0-60CD-4F5F-B0F8-A3F6C4C7377C}" type="pres">
      <dgm:prSet presAssocID="{8668847A-B7C3-4957-8FCB-0F2D529FADAA}" presName="childTextVisible" presStyleLbl="bgAccFollowNode1" presStyleIdx="3" presStyleCnt="4">
        <dgm:presLayoutVars>
          <dgm:bulletEnabled val="1"/>
        </dgm:presLayoutVars>
      </dgm:prSet>
      <dgm:spPr/>
    </dgm:pt>
    <dgm:pt modelId="{6575D44B-1652-4BF6-9705-0B6766F8409D}" type="pres">
      <dgm:prSet presAssocID="{8668847A-B7C3-4957-8FCB-0F2D529FADAA}" presName="childTextHidden" presStyleLbl="bgAccFollowNode1" presStyleIdx="3" presStyleCnt="4"/>
      <dgm:spPr/>
    </dgm:pt>
    <dgm:pt modelId="{270DC133-6113-4364-9A77-49F03D7F2AEA}" type="pres">
      <dgm:prSet presAssocID="{8668847A-B7C3-4957-8FCB-0F2D529FADA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F8C6F03-8000-484C-AC8B-63D623138F8B}" type="presOf" srcId="{617AD2E1-7E77-4C5E-AD92-55DA8EF4967A}" destId="{ED12BCB6-F64E-42EC-9ADA-7F9BD9EE9988}" srcOrd="1" destOrd="1" presId="urn:microsoft.com/office/officeart/2005/8/layout/hProcess6"/>
    <dgm:cxn modelId="{CAF65511-1CFC-4F41-85C8-AFFA4637BCC1}" srcId="{4674CAA5-7A4D-40B1-9B49-7B8D3F75BADB}" destId="{E67E1B0D-04A5-4031-805C-A54960CD67F6}" srcOrd="1" destOrd="0" parTransId="{FB837933-FA6F-49C7-B3DB-F928508DD428}" sibTransId="{93EF95E9-E859-49C2-8419-7CF3FB44D127}"/>
    <dgm:cxn modelId="{AC0E0F21-9C9C-4976-9E4F-657A6272386B}" type="presOf" srcId="{4674CAA5-7A4D-40B1-9B49-7B8D3F75BADB}" destId="{8B48D62B-C892-4E2E-AD10-955C1DEFA4AB}" srcOrd="0" destOrd="0" presId="urn:microsoft.com/office/officeart/2005/8/layout/hProcess6"/>
    <dgm:cxn modelId="{BFCB113A-0AD0-4FC4-84F7-F5D41A409881}" type="presOf" srcId="{C7DC1CF6-B9B6-48A9-9F8B-DF381F87788E}" destId="{BD673214-8F47-42D2-8637-E9A7F18F86C1}" srcOrd="0" destOrd="0" presId="urn:microsoft.com/office/officeart/2005/8/layout/hProcess6"/>
    <dgm:cxn modelId="{1AF5763A-2025-482C-8EA9-3825F202C1EA}" srcId="{56844C94-0D21-4B80-81BA-E00E900A27A8}" destId="{617AD2E1-7E77-4C5E-AD92-55DA8EF4967A}" srcOrd="1" destOrd="0" parTransId="{D6CF5217-F9D9-4266-AB58-9963929CE4E1}" sibTransId="{537D6D3B-B69A-450E-8DEA-0361575261E9}"/>
    <dgm:cxn modelId="{E576953A-BAB1-47E8-A3FB-0BEF24BDFC0B}" type="presOf" srcId="{E67E1B0D-04A5-4031-805C-A54960CD67F6}" destId="{835BCD96-850E-4036-A1BE-0105DEEA0663}" srcOrd="1" destOrd="1" presId="urn:microsoft.com/office/officeart/2005/8/layout/hProcess6"/>
    <dgm:cxn modelId="{8437C23A-673E-441F-84F0-D5B7B619C20F}" type="presOf" srcId="{D53E3CB7-2898-4CCE-B1CB-10D1BAAFC0F2}" destId="{BDB04FF0-60CD-4F5F-B0F8-A3F6C4C7377C}" srcOrd="0" destOrd="0" presId="urn:microsoft.com/office/officeart/2005/8/layout/hProcess6"/>
    <dgm:cxn modelId="{8CBC7F40-F826-4791-AB6C-67A9D18928F5}" type="presOf" srcId="{D4BE2266-B462-4DA5-BB63-4C69F9024029}" destId="{6575D44B-1652-4BF6-9705-0B6766F8409D}" srcOrd="1" destOrd="1" presId="urn:microsoft.com/office/officeart/2005/8/layout/hProcess6"/>
    <dgm:cxn modelId="{810CF341-8174-42F5-8A52-9E4716C90FF7}" type="presOf" srcId="{263C1FBD-CB0C-4319-93A9-16161C3EF756}" destId="{E411D0D3-8B24-4170-AAE1-73A46FBF70C9}" srcOrd="0" destOrd="1" presId="urn:microsoft.com/office/officeart/2005/8/layout/hProcess6"/>
    <dgm:cxn modelId="{ACD39243-93ED-4FAE-BB16-F95E7BF8180C}" type="presOf" srcId="{9FD63782-5ADC-4EEF-97E4-9F4323CC0721}" destId="{E55DAF35-38EB-4FB4-8871-AA205D46F5BA}" srcOrd="0" destOrd="0" presId="urn:microsoft.com/office/officeart/2005/8/layout/hProcess6"/>
    <dgm:cxn modelId="{54509466-B1D4-40B2-911F-75059AA0EC35}" srcId="{857643BA-BC72-4767-A17B-94E128212D9B}" destId="{56844C94-0D21-4B80-81BA-E00E900A27A8}" srcOrd="2" destOrd="0" parTransId="{E75E9B2B-5973-4712-9073-66994B4D59CF}" sibTransId="{4BF0C8B8-C700-46B6-AD90-7F92EC034A11}"/>
    <dgm:cxn modelId="{8BF02270-89C3-4C5F-BB8B-E5A29C94CCE7}" type="presOf" srcId="{8668847A-B7C3-4957-8FCB-0F2D529FADAA}" destId="{270DC133-6113-4364-9A77-49F03D7F2AEA}" srcOrd="0" destOrd="0" presId="urn:microsoft.com/office/officeart/2005/8/layout/hProcess6"/>
    <dgm:cxn modelId="{49B97D56-7D65-4847-833E-BFECB889A8D5}" srcId="{56844C94-0D21-4B80-81BA-E00E900A27A8}" destId="{C7DC1CF6-B9B6-48A9-9F8B-DF381F87788E}" srcOrd="0" destOrd="0" parTransId="{0F19FDB8-F942-4D89-8B8A-59F65B1EE54F}" sibTransId="{0F868B1D-FFEC-46DA-97C4-7A35CB879067}"/>
    <dgm:cxn modelId="{AD2CB259-80A5-4DE2-9609-892624556FCB}" type="presOf" srcId="{F025FDDA-FC97-4C3F-B276-1AD125E6001E}" destId="{E411D0D3-8B24-4170-AAE1-73A46FBF70C9}" srcOrd="0" destOrd="0" presId="urn:microsoft.com/office/officeart/2005/8/layout/hProcess6"/>
    <dgm:cxn modelId="{46888082-EC8F-4A0C-9B1D-2A2005DB13D5}" type="presOf" srcId="{263C1FBD-CB0C-4319-93A9-16161C3EF756}" destId="{4D99134A-5038-4E48-8FFE-BFA593515032}" srcOrd="1" destOrd="1" presId="urn:microsoft.com/office/officeart/2005/8/layout/hProcess6"/>
    <dgm:cxn modelId="{5DCEFD84-2050-4EA4-8574-A342584EFA51}" srcId="{9FD63782-5ADC-4EEF-97E4-9F4323CC0721}" destId="{F025FDDA-FC97-4C3F-B276-1AD125E6001E}" srcOrd="0" destOrd="0" parTransId="{74613BC1-B1C2-43A4-AB6A-65EFD73228D6}" sibTransId="{4A316C17-56D1-445A-8C5A-A3BB536B52DD}"/>
    <dgm:cxn modelId="{D22C3685-B3BD-47DF-9B7A-A69B5AEA0D68}" type="presOf" srcId="{6EBA74D8-F99E-44EF-96FB-2E323DA10AF3}" destId="{835BCD96-850E-4036-A1BE-0105DEEA0663}" srcOrd="1" destOrd="0" presId="urn:microsoft.com/office/officeart/2005/8/layout/hProcess6"/>
    <dgm:cxn modelId="{A874708D-25C5-4DD3-983F-5B336829C1BA}" srcId="{56844C94-0D21-4B80-81BA-E00E900A27A8}" destId="{81075348-76A0-47CE-9ECB-FBAE264E7314}" srcOrd="2" destOrd="0" parTransId="{BEB99D2B-723F-49C2-AFB4-A6355128EC91}" sibTransId="{9C8D22CE-1975-4E38-AE3D-7236BD501A19}"/>
    <dgm:cxn modelId="{1D606691-018D-4487-B599-3DC93356FE36}" type="presOf" srcId="{D4BE2266-B462-4DA5-BB63-4C69F9024029}" destId="{BDB04FF0-60CD-4F5F-B0F8-A3F6C4C7377C}" srcOrd="0" destOrd="1" presId="urn:microsoft.com/office/officeart/2005/8/layout/hProcess6"/>
    <dgm:cxn modelId="{EA6D009A-D9C3-4443-B974-330DF2AA9B74}" type="presOf" srcId="{D53E3CB7-2898-4CCE-B1CB-10D1BAAFC0F2}" destId="{6575D44B-1652-4BF6-9705-0B6766F8409D}" srcOrd="1" destOrd="0" presId="urn:microsoft.com/office/officeart/2005/8/layout/hProcess6"/>
    <dgm:cxn modelId="{2721F29A-C0EA-4DDF-B619-A76D5BCB7D99}" type="presOf" srcId="{C7DC1CF6-B9B6-48A9-9F8B-DF381F87788E}" destId="{ED12BCB6-F64E-42EC-9ADA-7F9BD9EE9988}" srcOrd="1" destOrd="0" presId="urn:microsoft.com/office/officeart/2005/8/layout/hProcess6"/>
    <dgm:cxn modelId="{F0174E9B-1BC6-4CEB-A6BA-579E0FE1832B}" srcId="{857643BA-BC72-4767-A17B-94E128212D9B}" destId="{8668847A-B7C3-4957-8FCB-0F2D529FADAA}" srcOrd="3" destOrd="0" parTransId="{2C3E1314-0D41-4E57-AD77-675250203D7E}" sibTransId="{44BBF03D-8151-43ED-BD3B-F5A731BC0AEF}"/>
    <dgm:cxn modelId="{AFBE7D9B-CB99-49AF-9B11-55F79304701E}" type="presOf" srcId="{56844C94-0D21-4B80-81BA-E00E900A27A8}" destId="{3C3EFA2C-32F4-4D8E-A2F3-8251556F9F8B}" srcOrd="0" destOrd="0" presId="urn:microsoft.com/office/officeart/2005/8/layout/hProcess6"/>
    <dgm:cxn modelId="{3590F8A0-0A7A-4592-AB01-A93434DE1A90}" srcId="{857643BA-BC72-4767-A17B-94E128212D9B}" destId="{4674CAA5-7A4D-40B1-9B49-7B8D3F75BADB}" srcOrd="0" destOrd="0" parTransId="{8631DF2E-C6B7-471F-90AB-F1158FE55C3B}" sibTransId="{33DB9814-419A-4FA1-ABF3-CBE5599044DA}"/>
    <dgm:cxn modelId="{5FDEB4A7-F060-498B-83EA-0F96A31EF05F}" type="presOf" srcId="{81075348-76A0-47CE-9ECB-FBAE264E7314}" destId="{BD673214-8F47-42D2-8637-E9A7F18F86C1}" srcOrd="0" destOrd="2" presId="urn:microsoft.com/office/officeart/2005/8/layout/hProcess6"/>
    <dgm:cxn modelId="{022B5DA8-35FF-4628-97DF-D29ECE8F7EB0}" srcId="{9FD63782-5ADC-4EEF-97E4-9F4323CC0721}" destId="{263C1FBD-CB0C-4319-93A9-16161C3EF756}" srcOrd="1" destOrd="0" parTransId="{D52EAFD2-44A7-4D7A-95E5-E8C60A72CAED}" sibTransId="{9BC09F8D-988A-43DC-A386-793FD670F2C1}"/>
    <dgm:cxn modelId="{1B562FAC-485E-4BCE-AB5E-87CBA5C98E1B}" srcId="{857643BA-BC72-4767-A17B-94E128212D9B}" destId="{9FD63782-5ADC-4EEF-97E4-9F4323CC0721}" srcOrd="1" destOrd="0" parTransId="{3AA3BAFA-3A9F-4843-8B34-22927377537E}" sibTransId="{345730A3-E9EA-449C-B68C-EEFBE77536D4}"/>
    <dgm:cxn modelId="{5E8828B0-E917-42BA-8FCE-316391C67286}" type="presOf" srcId="{F025FDDA-FC97-4C3F-B276-1AD125E6001E}" destId="{4D99134A-5038-4E48-8FFE-BFA593515032}" srcOrd="1" destOrd="0" presId="urn:microsoft.com/office/officeart/2005/8/layout/hProcess6"/>
    <dgm:cxn modelId="{FC97C9B4-BC42-4612-BD14-519F1ACBCAEB}" type="presOf" srcId="{81075348-76A0-47CE-9ECB-FBAE264E7314}" destId="{ED12BCB6-F64E-42EC-9ADA-7F9BD9EE9988}" srcOrd="1" destOrd="2" presId="urn:microsoft.com/office/officeart/2005/8/layout/hProcess6"/>
    <dgm:cxn modelId="{47F715B7-8AA8-40AB-B4DE-D419F2D741A2}" srcId="{8668847A-B7C3-4957-8FCB-0F2D529FADAA}" destId="{D4BE2266-B462-4DA5-BB63-4C69F9024029}" srcOrd="1" destOrd="0" parTransId="{8E12DEFD-A61A-4AC2-B366-284F775E05F4}" sibTransId="{CFF03720-FCB1-4807-9DE1-768692B63CBD}"/>
    <dgm:cxn modelId="{D30454CF-C6BE-4010-BBA1-47AF761D45CA}" type="presOf" srcId="{617AD2E1-7E77-4C5E-AD92-55DA8EF4967A}" destId="{BD673214-8F47-42D2-8637-E9A7F18F86C1}" srcOrd="0" destOrd="1" presId="urn:microsoft.com/office/officeart/2005/8/layout/hProcess6"/>
    <dgm:cxn modelId="{DC18BFDF-35D3-4867-A897-831AB4893440}" srcId="{8668847A-B7C3-4957-8FCB-0F2D529FADAA}" destId="{D53E3CB7-2898-4CCE-B1CB-10D1BAAFC0F2}" srcOrd="0" destOrd="0" parTransId="{B207E38F-217C-4759-A60A-779F2DA15023}" sibTransId="{E23AE582-DA17-4DA1-B8B0-6CB12A56A9E0}"/>
    <dgm:cxn modelId="{D17332E3-27EC-44BD-8C69-39A02D9FCE72}" type="presOf" srcId="{E67E1B0D-04A5-4031-805C-A54960CD67F6}" destId="{62CED52B-D868-413A-A683-C29A0DC8ADE2}" srcOrd="0" destOrd="1" presId="urn:microsoft.com/office/officeart/2005/8/layout/hProcess6"/>
    <dgm:cxn modelId="{30E0D5E5-F5EF-4334-9DFA-53276424C4CA}" srcId="{4674CAA5-7A4D-40B1-9B49-7B8D3F75BADB}" destId="{6EBA74D8-F99E-44EF-96FB-2E323DA10AF3}" srcOrd="0" destOrd="0" parTransId="{DA1533D7-DAEA-4137-81A4-892DB6ED2292}" sibTransId="{1E5048D6-DDDD-4421-9E9C-A899503E9CAD}"/>
    <dgm:cxn modelId="{ED3428E9-FE5F-4C86-B9DE-EB042E3F004C}" type="presOf" srcId="{6EBA74D8-F99E-44EF-96FB-2E323DA10AF3}" destId="{62CED52B-D868-413A-A683-C29A0DC8ADE2}" srcOrd="0" destOrd="0" presId="urn:microsoft.com/office/officeart/2005/8/layout/hProcess6"/>
    <dgm:cxn modelId="{EE90D8EA-800F-44FB-9CB6-830DAA3AC2A2}" type="presOf" srcId="{857643BA-BC72-4767-A17B-94E128212D9B}" destId="{95BE9E90-B016-463B-8058-7D63C7014712}" srcOrd="0" destOrd="0" presId="urn:microsoft.com/office/officeart/2005/8/layout/hProcess6"/>
    <dgm:cxn modelId="{D350131F-C56C-434D-930B-ED8969F43C1E}" type="presParOf" srcId="{95BE9E90-B016-463B-8058-7D63C7014712}" destId="{8C7E4287-13C7-49B8-B009-8FF85BFF12B5}" srcOrd="0" destOrd="0" presId="urn:microsoft.com/office/officeart/2005/8/layout/hProcess6"/>
    <dgm:cxn modelId="{BFA64218-46F9-4C2B-8B05-C8EA34F05840}" type="presParOf" srcId="{8C7E4287-13C7-49B8-B009-8FF85BFF12B5}" destId="{6B1EEEFC-3B83-45B5-93E9-209870A0583A}" srcOrd="0" destOrd="0" presId="urn:microsoft.com/office/officeart/2005/8/layout/hProcess6"/>
    <dgm:cxn modelId="{5EE03FA8-DA31-4957-AFE6-E615EFA3A032}" type="presParOf" srcId="{8C7E4287-13C7-49B8-B009-8FF85BFF12B5}" destId="{62CED52B-D868-413A-A683-C29A0DC8ADE2}" srcOrd="1" destOrd="0" presId="urn:microsoft.com/office/officeart/2005/8/layout/hProcess6"/>
    <dgm:cxn modelId="{39DBFF8F-7864-484D-B12F-F101678DF780}" type="presParOf" srcId="{8C7E4287-13C7-49B8-B009-8FF85BFF12B5}" destId="{835BCD96-850E-4036-A1BE-0105DEEA0663}" srcOrd="2" destOrd="0" presId="urn:microsoft.com/office/officeart/2005/8/layout/hProcess6"/>
    <dgm:cxn modelId="{3437FFDF-B013-46BB-81BC-7193D25F986C}" type="presParOf" srcId="{8C7E4287-13C7-49B8-B009-8FF85BFF12B5}" destId="{8B48D62B-C892-4E2E-AD10-955C1DEFA4AB}" srcOrd="3" destOrd="0" presId="urn:microsoft.com/office/officeart/2005/8/layout/hProcess6"/>
    <dgm:cxn modelId="{10885668-9C69-4ED3-A1D9-A680A85FE8F8}" type="presParOf" srcId="{95BE9E90-B016-463B-8058-7D63C7014712}" destId="{20E3CAD3-D39F-439B-86A6-800529789D1F}" srcOrd="1" destOrd="0" presId="urn:microsoft.com/office/officeart/2005/8/layout/hProcess6"/>
    <dgm:cxn modelId="{C38B6D4C-DBC9-4FE4-BF05-1E733DF58E3F}" type="presParOf" srcId="{95BE9E90-B016-463B-8058-7D63C7014712}" destId="{4E07FFBE-642A-4F9C-9EFE-BCF033C9A467}" srcOrd="2" destOrd="0" presId="urn:microsoft.com/office/officeart/2005/8/layout/hProcess6"/>
    <dgm:cxn modelId="{2F9635E6-70B7-4D85-8C4F-65B5985FEDAE}" type="presParOf" srcId="{4E07FFBE-642A-4F9C-9EFE-BCF033C9A467}" destId="{2E858ADD-09EA-45AC-93F8-6C5467C8FC2F}" srcOrd="0" destOrd="0" presId="urn:microsoft.com/office/officeart/2005/8/layout/hProcess6"/>
    <dgm:cxn modelId="{9C85D9FF-B991-40B9-ADC1-CC70B1651F40}" type="presParOf" srcId="{4E07FFBE-642A-4F9C-9EFE-BCF033C9A467}" destId="{E411D0D3-8B24-4170-AAE1-73A46FBF70C9}" srcOrd="1" destOrd="0" presId="urn:microsoft.com/office/officeart/2005/8/layout/hProcess6"/>
    <dgm:cxn modelId="{F821331B-990A-4945-A39B-D6674647FAC2}" type="presParOf" srcId="{4E07FFBE-642A-4F9C-9EFE-BCF033C9A467}" destId="{4D99134A-5038-4E48-8FFE-BFA593515032}" srcOrd="2" destOrd="0" presId="urn:microsoft.com/office/officeart/2005/8/layout/hProcess6"/>
    <dgm:cxn modelId="{26146558-9600-442F-A457-2C5828D0D876}" type="presParOf" srcId="{4E07FFBE-642A-4F9C-9EFE-BCF033C9A467}" destId="{E55DAF35-38EB-4FB4-8871-AA205D46F5BA}" srcOrd="3" destOrd="0" presId="urn:microsoft.com/office/officeart/2005/8/layout/hProcess6"/>
    <dgm:cxn modelId="{739E17A1-2CC9-4248-B538-ABDE9E14502D}" type="presParOf" srcId="{95BE9E90-B016-463B-8058-7D63C7014712}" destId="{5E272C3A-546A-4675-8E98-ADC12EADA89C}" srcOrd="3" destOrd="0" presId="urn:microsoft.com/office/officeart/2005/8/layout/hProcess6"/>
    <dgm:cxn modelId="{DCE7CDAC-8B42-49B7-987C-25D9657801BD}" type="presParOf" srcId="{95BE9E90-B016-463B-8058-7D63C7014712}" destId="{21DF0C6B-7F8E-4558-B038-2A91A7EA7247}" srcOrd="4" destOrd="0" presId="urn:microsoft.com/office/officeart/2005/8/layout/hProcess6"/>
    <dgm:cxn modelId="{88A891AB-776A-4C22-A13B-DB888790EC81}" type="presParOf" srcId="{21DF0C6B-7F8E-4558-B038-2A91A7EA7247}" destId="{D3D476E5-A92A-4685-B21C-2477FE5E7AD8}" srcOrd="0" destOrd="0" presId="urn:microsoft.com/office/officeart/2005/8/layout/hProcess6"/>
    <dgm:cxn modelId="{058CD7FB-69A4-44ED-B16F-DFB3B7886795}" type="presParOf" srcId="{21DF0C6B-7F8E-4558-B038-2A91A7EA7247}" destId="{BD673214-8F47-42D2-8637-E9A7F18F86C1}" srcOrd="1" destOrd="0" presId="urn:microsoft.com/office/officeart/2005/8/layout/hProcess6"/>
    <dgm:cxn modelId="{84C25F62-1464-4F4D-ADEF-A0E419520C62}" type="presParOf" srcId="{21DF0C6B-7F8E-4558-B038-2A91A7EA7247}" destId="{ED12BCB6-F64E-42EC-9ADA-7F9BD9EE9988}" srcOrd="2" destOrd="0" presId="urn:microsoft.com/office/officeart/2005/8/layout/hProcess6"/>
    <dgm:cxn modelId="{EDF2C652-7E75-41D8-8ECB-7875A8F0DB9B}" type="presParOf" srcId="{21DF0C6B-7F8E-4558-B038-2A91A7EA7247}" destId="{3C3EFA2C-32F4-4D8E-A2F3-8251556F9F8B}" srcOrd="3" destOrd="0" presId="urn:microsoft.com/office/officeart/2005/8/layout/hProcess6"/>
    <dgm:cxn modelId="{3D8BF7A3-733E-41FA-A8DB-F2EB7367F17D}" type="presParOf" srcId="{95BE9E90-B016-463B-8058-7D63C7014712}" destId="{10D84320-B9AE-4195-8F48-1BBEF9CA84DE}" srcOrd="5" destOrd="0" presId="urn:microsoft.com/office/officeart/2005/8/layout/hProcess6"/>
    <dgm:cxn modelId="{BC4B65EF-E962-48B5-B4BC-EB877337D759}" type="presParOf" srcId="{95BE9E90-B016-463B-8058-7D63C7014712}" destId="{97BE63C9-245D-45AB-8A3D-0CAECC3B9917}" srcOrd="6" destOrd="0" presId="urn:microsoft.com/office/officeart/2005/8/layout/hProcess6"/>
    <dgm:cxn modelId="{20D00310-E0E0-4AAA-9290-2E35E7265D02}" type="presParOf" srcId="{97BE63C9-245D-45AB-8A3D-0CAECC3B9917}" destId="{D159109B-6C4F-481C-BF27-65A8AA84BCEA}" srcOrd="0" destOrd="0" presId="urn:microsoft.com/office/officeart/2005/8/layout/hProcess6"/>
    <dgm:cxn modelId="{61A507E6-9829-4B86-94DE-AE2DD4095C15}" type="presParOf" srcId="{97BE63C9-245D-45AB-8A3D-0CAECC3B9917}" destId="{BDB04FF0-60CD-4F5F-B0F8-A3F6C4C7377C}" srcOrd="1" destOrd="0" presId="urn:microsoft.com/office/officeart/2005/8/layout/hProcess6"/>
    <dgm:cxn modelId="{793086FC-F21A-4787-BB99-716702EF1AAE}" type="presParOf" srcId="{97BE63C9-245D-45AB-8A3D-0CAECC3B9917}" destId="{6575D44B-1652-4BF6-9705-0B6766F8409D}" srcOrd="2" destOrd="0" presId="urn:microsoft.com/office/officeart/2005/8/layout/hProcess6"/>
    <dgm:cxn modelId="{A8978487-AA20-4673-9B9F-37FED1ECB7F9}" type="presParOf" srcId="{97BE63C9-245D-45AB-8A3D-0CAECC3B9917}" destId="{270DC133-6113-4364-9A77-49F03D7F2A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ED52B-D868-413A-A683-C29A0DC8ADE2}">
      <dsp:nvSpPr>
        <dsp:cNvPr id="0" name=""/>
        <dsp:cNvSpPr/>
      </dsp:nvSpPr>
      <dsp:spPr>
        <a:xfrm>
          <a:off x="511531" y="1411955"/>
          <a:ext cx="2025074" cy="17701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Collect primary and secondary data about people, things, animals, species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Ethnography &amp; Desk research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7800" y="1677481"/>
        <a:ext cx="987223" cy="1239119"/>
      </dsp:txXfrm>
    </dsp:sp>
    <dsp:sp modelId="{8B48D62B-C892-4E2E-AD10-955C1DEFA4AB}">
      <dsp:nvSpPr>
        <dsp:cNvPr id="0" name=""/>
        <dsp:cNvSpPr/>
      </dsp:nvSpPr>
      <dsp:spPr>
        <a:xfrm>
          <a:off x="5262" y="1790772"/>
          <a:ext cx="1012537" cy="101253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" panose="020F0502020204030204" pitchFamily="34" charset="0"/>
              <a:cs typeface="Calibri" panose="020F0502020204030204" pitchFamily="34" charset="0"/>
            </a:rPr>
            <a:t>Contextual investigations</a:t>
          </a:r>
          <a:endParaRPr lang="da-DK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545" y="1939055"/>
        <a:ext cx="715971" cy="715971"/>
      </dsp:txXfrm>
    </dsp:sp>
    <dsp:sp modelId="{E411D0D3-8B24-4170-AAE1-73A46FBF70C9}">
      <dsp:nvSpPr>
        <dsp:cNvPr id="0" name=""/>
        <dsp:cNvSpPr/>
      </dsp:nvSpPr>
      <dsp:spPr>
        <a:xfrm>
          <a:off x="3169441" y="1411955"/>
          <a:ext cx="2025074" cy="17701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Make a stakeholder analysis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Identify primary and secondary stakeholders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5710" y="1677481"/>
        <a:ext cx="987223" cy="1239119"/>
      </dsp:txXfrm>
    </dsp:sp>
    <dsp:sp modelId="{E55DAF35-38EB-4FB4-8871-AA205D46F5BA}">
      <dsp:nvSpPr>
        <dsp:cNvPr id="0" name=""/>
        <dsp:cNvSpPr/>
      </dsp:nvSpPr>
      <dsp:spPr>
        <a:xfrm>
          <a:off x="2663173" y="1790772"/>
          <a:ext cx="1012537" cy="101253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" panose="020F0502020204030204" pitchFamily="34" charset="0"/>
              <a:cs typeface="Calibri" panose="020F0502020204030204" pitchFamily="34" charset="0"/>
            </a:rPr>
            <a:t>Identify stakeholders</a:t>
          </a:r>
          <a:endParaRPr lang="da-DK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1456" y="1939055"/>
        <a:ext cx="715971" cy="715971"/>
      </dsp:txXfrm>
    </dsp:sp>
    <dsp:sp modelId="{BD673214-8F47-42D2-8637-E9A7F18F86C1}">
      <dsp:nvSpPr>
        <dsp:cNvPr id="0" name=""/>
        <dsp:cNvSpPr/>
      </dsp:nvSpPr>
      <dsp:spPr>
        <a:xfrm>
          <a:off x="5827352" y="1411955"/>
          <a:ext cx="2025074" cy="17701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Analyze data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Synthesize insights 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Create MTH personas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3620" y="1677481"/>
        <a:ext cx="987223" cy="1239119"/>
      </dsp:txXfrm>
    </dsp:sp>
    <dsp:sp modelId="{3C3EFA2C-32F4-4D8E-A2F3-8251556F9F8B}">
      <dsp:nvSpPr>
        <dsp:cNvPr id="0" name=""/>
        <dsp:cNvSpPr/>
      </dsp:nvSpPr>
      <dsp:spPr>
        <a:xfrm>
          <a:off x="5321083" y="1790772"/>
          <a:ext cx="1012537" cy="101253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" panose="020F0502020204030204" pitchFamily="34" charset="0"/>
              <a:cs typeface="Calibri" panose="020F0502020204030204" pitchFamily="34" charset="0"/>
            </a:rPr>
            <a:t>Create MTH personas</a:t>
          </a:r>
          <a:endParaRPr lang="da-DK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9366" y="1939055"/>
        <a:ext cx="715971" cy="715971"/>
      </dsp:txXfrm>
    </dsp:sp>
    <dsp:sp modelId="{BDB04FF0-60CD-4F5F-B0F8-A3F6C4C7377C}">
      <dsp:nvSpPr>
        <dsp:cNvPr id="0" name=""/>
        <dsp:cNvSpPr/>
      </dsp:nvSpPr>
      <dsp:spPr>
        <a:xfrm>
          <a:off x="8485262" y="1411955"/>
          <a:ext cx="2025074" cy="17701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Inform and evaluate design scenarios and concepts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" panose="020F0502020204030204" pitchFamily="34" charset="0"/>
              <a:cs typeface="Calibri" panose="020F0502020204030204" pitchFamily="34" charset="0"/>
            </a:rPr>
            <a:t>Iterate</a:t>
          </a:r>
          <a:endParaRPr lang="da-DK" sz="1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91531" y="1677481"/>
        <a:ext cx="987223" cy="1239119"/>
      </dsp:txXfrm>
    </dsp:sp>
    <dsp:sp modelId="{270DC133-6113-4364-9A77-49F03D7F2AEA}">
      <dsp:nvSpPr>
        <dsp:cNvPr id="0" name=""/>
        <dsp:cNvSpPr/>
      </dsp:nvSpPr>
      <dsp:spPr>
        <a:xfrm>
          <a:off x="7978993" y="1790772"/>
          <a:ext cx="1012537" cy="101253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" panose="020F0502020204030204" pitchFamily="34" charset="0"/>
              <a:cs typeface="Calibri" panose="020F0502020204030204" pitchFamily="34" charset="0"/>
            </a:rPr>
            <a:t>Employ MTH personas in design</a:t>
          </a:r>
          <a:endParaRPr lang="da-DK" sz="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27276" y="1939055"/>
        <a:ext cx="715971" cy="71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68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03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thinkmakebreakrepeat.com/uploads/templates/Non-human%20Personas_Structure%20guid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the-time-for-environment-centered-design-has-come-770123c8cc61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nteraction-design.org/encyclopedia/personas.htm" TargetMode="External"/><Relationship Id="rId5" Type="http://schemas.openxmlformats.org/officeDocument/2006/relationships/hyperlink" Target="https://doi.org/10.1016/j.landurbplan.2022.104678" TargetMode="External"/><Relationship Id="rId4" Type="http://schemas.openxmlformats.org/officeDocument/2006/relationships/hyperlink" Target="https://uxdesign.cc/the-case-for-using-non-human-personas-in-design-7f3343ae299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vedesigntoolkit.com/digitalperson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lderlypersonas.cure.a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3A438EEDB8945B82220F2155C6630" ma:contentTypeVersion="15" ma:contentTypeDescription="Opret et nyt dokument." ma:contentTypeScope="" ma:versionID="3adc257fdfa51378e37f9dc49d3dafeb">
  <xsd:schema xmlns:xsd="http://www.w3.org/2001/XMLSchema" xmlns:xs="http://www.w3.org/2001/XMLSchema" xmlns:p="http://schemas.microsoft.com/office/2006/metadata/properties" xmlns:ns2="20db1d7e-016f-4183-8f2d-c936cae0deb6" xmlns:ns3="4957828b-1830-42c5-a4eb-4d442edbbb52" targetNamespace="http://schemas.microsoft.com/office/2006/metadata/properties" ma:root="true" ma:fieldsID="503c7aa3f5152ebd512396ca6f21824e" ns2:_="" ns3:_="">
    <xsd:import namespace="20db1d7e-016f-4183-8f2d-c936cae0deb6"/>
    <xsd:import namespace="4957828b-1830-42c5-a4eb-4d442edbb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b1d7e-016f-4183-8f2d-c936cae0d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828b-1830-42c5-a4eb-4d442edbbb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4c56d4-e1e0-4245-a429-f613676a2a34}" ma:internalName="TaxCatchAll" ma:showField="CatchAllData" ma:web="4957828b-1830-42c5-a4eb-4d442edb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7828b-1830-42c5-a4eb-4d442edbbb52" xsi:nil="true"/>
    <lcf76f155ced4ddcb4097134ff3c332f xmlns="20db1d7e-016f-4183-8f2d-c936cae0deb6">
      <Terms xmlns="http://schemas.microsoft.com/office/infopath/2007/PartnerControls"/>
    </lcf76f155ced4ddcb4097134ff3c332f>
  </documentManagement>
</p: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1418</Words>
  <Application>Microsoft Office PowerPoint</Application>
  <PresentationFormat>Widescreen</PresentationFormat>
  <Paragraphs>117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Light</vt:lpstr>
      <vt:lpstr>PowerPoint Presentation</vt:lpstr>
      <vt:lpstr>PowerPoint Presentation</vt:lpstr>
      <vt:lpstr>PowerPoint Presentation</vt:lpstr>
      <vt:lpstr>Content</vt:lpstr>
      <vt:lpstr>What is a persona?</vt:lpstr>
      <vt:lpstr>What is a persona?</vt:lpstr>
      <vt:lpstr>What is a persona?</vt:lpstr>
      <vt:lpstr>What is a more-than-human persona?</vt:lpstr>
      <vt:lpstr>What is a more-than-human persona?</vt:lpstr>
      <vt:lpstr>Example non-human persona created from data</vt:lpstr>
      <vt:lpstr>Why more-than-human personas?</vt:lpstr>
      <vt:lpstr>Why more-than-human personas?</vt:lpstr>
      <vt:lpstr>How to develop more-than-human personas</vt:lpstr>
      <vt:lpstr>Example of template for non-human persona  https://miro.com/app/board/o9J_l2wNzU8=/</vt:lpstr>
      <vt:lpstr>Assignment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Eva Eriksson</cp:lastModifiedBy>
  <cp:revision>79</cp:revision>
  <dcterms:modified xsi:type="dcterms:W3CDTF">2025-03-20T08:27:22Z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