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1_93814CBC.xml" ContentType="application/vnd.ms-powerpoint.comments+xml"/>
  <Override PartName="/ppt/comments/modernComment_102_E39E8566.xml" ContentType="application/vnd.ms-powerpoint.comment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37454E-3B1A-68E0-6D78-DA155DE7D734}" name="Barendregt, Wolmet" initials="BW" userId="S::w.barendregt@tue.nl::14fcc2e9-e636-4cb9-a29b-9c83ef29212b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52704-26FF-9FB2-521D-419DA2614164}" v="66" dt="2025-03-20T08:03:46.315"/>
    <p1510:client id="{C7877019-9486-1FAC-7380-41C3C0BAFC6A}" v="340" dt="2025-03-18T10:28:02.685"/>
    <p1510:client id="{D71F6D5D-24B2-7475-7B78-18A721F909A9}" v="5" dt="2025-03-20T10:20:25.391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lder, Luna" userId="ece337db-5a28-4d51-b98a-010657697f88" providerId="ADAL" clId="{B4274DAB-1DE0-45E6-B2E4-7FBA546F39EF}"/>
    <pc:docChg chg="undo custSel modSld">
      <pc:chgData name="Snelder, Luna" userId="ece337db-5a28-4d51-b98a-010657697f88" providerId="ADAL" clId="{B4274DAB-1DE0-45E6-B2E4-7FBA546F39EF}" dt="2024-06-20T17:35:15.858" v="148" actId="26606"/>
      <pc:docMkLst>
        <pc:docMk/>
      </pc:docMkLst>
      <pc:sldChg chg="addSp delSp modSp mod setBg">
        <pc:chgData name="Snelder, Luna" userId="ece337db-5a28-4d51-b98a-010657697f88" providerId="ADAL" clId="{B4274DAB-1DE0-45E6-B2E4-7FBA546F39EF}" dt="2024-06-20T17:27:04.990" v="8" actId="1076"/>
        <pc:sldMkLst>
          <pc:docMk/>
          <pc:sldMk cId="1139189067" sldId="256"/>
        </pc:sldMkLst>
        <pc:spChg chg="mod ord">
          <ac:chgData name="Snelder, Luna" userId="ece337db-5a28-4d51-b98a-010657697f88" providerId="ADAL" clId="{B4274DAB-1DE0-45E6-B2E4-7FBA546F39EF}" dt="2024-06-20T17:27:04.990" v="8" actId="1076"/>
          <ac:spMkLst>
            <pc:docMk/>
            <pc:sldMk cId="1139189067" sldId="256"/>
            <ac:spMk id="2" creationId="{EC05B998-F5AD-B2C8-1E12-8D34BF087973}"/>
          </ac:spMkLst>
        </pc:spChg>
        <pc:spChg chg="add del">
          <ac:chgData name="Snelder, Luna" userId="ece337db-5a28-4d51-b98a-010657697f88" providerId="ADAL" clId="{B4274DAB-1DE0-45E6-B2E4-7FBA546F39EF}" dt="2024-06-20T17:26:26.703" v="2" actId="26606"/>
          <ac:spMkLst>
            <pc:docMk/>
            <pc:sldMk cId="1139189067" sldId="256"/>
            <ac:spMk id="13" creationId="{1D50F262-343C-4101-AB3C-9DA1072F7305}"/>
          </ac:spMkLst>
        </pc:spChg>
        <pc:spChg chg="add del">
          <ac:chgData name="Snelder, Luna" userId="ece337db-5a28-4d51-b98a-010657697f88" providerId="ADAL" clId="{B4274DAB-1DE0-45E6-B2E4-7FBA546F39EF}" dt="2024-06-20T17:26:26.703" v="2" actId="26606"/>
          <ac:spMkLst>
            <pc:docMk/>
            <pc:sldMk cId="1139189067" sldId="256"/>
            <ac:spMk id="15" creationId="{6A0924B3-0260-445E-AFD7-9533C0D1B3C9}"/>
          </ac:spMkLst>
        </pc:spChg>
        <pc:spChg chg="add del">
          <ac:chgData name="Snelder, Luna" userId="ece337db-5a28-4d51-b98a-010657697f88" providerId="ADAL" clId="{B4274DAB-1DE0-45E6-B2E4-7FBA546F39EF}" dt="2024-06-20T17:26:26.703" v="2" actId="26606"/>
          <ac:spMkLst>
            <pc:docMk/>
            <pc:sldMk cId="1139189067" sldId="256"/>
            <ac:spMk id="17" creationId="{7C34E8CB-B972-4A94-8469-315C10C2AA93}"/>
          </ac:spMkLst>
        </pc:spChg>
        <pc:spChg chg="add del">
          <ac:chgData name="Snelder, Luna" userId="ece337db-5a28-4d51-b98a-010657697f88" providerId="ADAL" clId="{B4274DAB-1DE0-45E6-B2E4-7FBA546F39EF}" dt="2024-06-20T17:26:26.703" v="2" actId="26606"/>
          <ac:spMkLst>
            <pc:docMk/>
            <pc:sldMk cId="1139189067" sldId="256"/>
            <ac:spMk id="19" creationId="{114A821F-8663-46BA-8CC0-D4C44F639F3A}"/>
          </ac:spMkLst>
        </pc:spChg>
        <pc:spChg chg="add del">
          <ac:chgData name="Snelder, Luna" userId="ece337db-5a28-4d51-b98a-010657697f88" providerId="ADAL" clId="{B4274DAB-1DE0-45E6-B2E4-7FBA546F39EF}" dt="2024-06-20T17:26:26.703" v="2" actId="26606"/>
          <ac:spMkLst>
            <pc:docMk/>
            <pc:sldMk cId="1139189067" sldId="256"/>
            <ac:spMk id="21" creationId="{67EF550F-47CE-4FB2-9DAC-12AD835C833D}"/>
          </ac:spMkLst>
        </pc:spChg>
        <pc:spChg chg="add del">
          <ac:chgData name="Snelder, Luna" userId="ece337db-5a28-4d51-b98a-010657697f88" providerId="ADAL" clId="{B4274DAB-1DE0-45E6-B2E4-7FBA546F39EF}" dt="2024-06-20T17:26:44.267" v="4" actId="26606"/>
          <ac:spMkLst>
            <pc:docMk/>
            <pc:sldMk cId="1139189067" sldId="256"/>
            <ac:spMk id="23" creationId="{A3329613-8831-4432-A62D-24A970EFC7DB}"/>
          </ac:spMkLst>
        </pc:spChg>
        <pc:spChg chg="add del">
          <ac:chgData name="Snelder, Luna" userId="ece337db-5a28-4d51-b98a-010657697f88" providerId="ADAL" clId="{B4274DAB-1DE0-45E6-B2E4-7FBA546F39EF}" dt="2024-06-20T17:26:44.267" v="4" actId="26606"/>
          <ac:spMkLst>
            <pc:docMk/>
            <pc:sldMk cId="1139189067" sldId="256"/>
            <ac:spMk id="24" creationId="{2A4E0407-A637-4681-B905-C53E4216CE00}"/>
          </ac:spMkLst>
        </pc:spChg>
        <pc:picChg chg="mod ord">
          <ac:chgData name="Snelder, Luna" userId="ece337db-5a28-4d51-b98a-010657697f88" providerId="ADAL" clId="{B4274DAB-1DE0-45E6-B2E4-7FBA546F39EF}" dt="2024-06-20T17:26:44.267" v="4" actId="26606"/>
          <ac:picMkLst>
            <pc:docMk/>
            <pc:sldMk cId="1139189067" sldId="256"/>
            <ac:picMk id="6" creationId="{91B27CEE-99E3-EEF9-4CDB-9DDF424C6EFE}"/>
          </ac:picMkLst>
        </pc:picChg>
        <pc:picChg chg="mod ord">
          <ac:chgData name="Snelder, Luna" userId="ece337db-5a28-4d51-b98a-010657697f88" providerId="ADAL" clId="{B4274DAB-1DE0-45E6-B2E4-7FBA546F39EF}" dt="2024-06-20T17:26:44.267" v="4" actId="26606"/>
          <ac:picMkLst>
            <pc:docMk/>
            <pc:sldMk cId="1139189067" sldId="256"/>
            <ac:picMk id="8" creationId="{1EDE8E91-BBC6-EA6F-98B3-74F99476ADC7}"/>
          </ac:picMkLst>
        </pc:picChg>
      </pc:sldChg>
      <pc:sldChg chg="addSp modSp mod setBg">
        <pc:chgData name="Snelder, Luna" userId="ece337db-5a28-4d51-b98a-010657697f88" providerId="ADAL" clId="{B4274DAB-1DE0-45E6-B2E4-7FBA546F39EF}" dt="2024-06-20T17:28:55.641" v="104" actId="20577"/>
        <pc:sldMkLst>
          <pc:docMk/>
          <pc:sldMk cId="3818816870" sldId="258"/>
        </pc:sldMkLst>
        <pc:spChg chg="mod">
          <ac:chgData name="Snelder, Luna" userId="ece337db-5a28-4d51-b98a-010657697f88" providerId="ADAL" clId="{B4274DAB-1DE0-45E6-B2E4-7FBA546F39EF}" dt="2024-06-20T17:24:59.622" v="0" actId="26606"/>
          <ac:spMkLst>
            <pc:docMk/>
            <pc:sldMk cId="3818816870" sldId="258"/>
            <ac:spMk id="2" creationId="{ED7518E0-1B7D-5C9B-D58F-3770D3397E33}"/>
          </ac:spMkLst>
        </pc:spChg>
        <pc:spChg chg="mod">
          <ac:chgData name="Snelder, Luna" userId="ece337db-5a28-4d51-b98a-010657697f88" providerId="ADAL" clId="{B4274DAB-1DE0-45E6-B2E4-7FBA546F39EF}" dt="2024-06-20T17:28:55.641" v="104" actId="20577"/>
          <ac:spMkLst>
            <pc:docMk/>
            <pc:sldMk cId="3818816870" sldId="258"/>
            <ac:spMk id="3" creationId="{A34D6EE3-FBD3-C547-BB01-0AA6229A7EDA}"/>
          </ac:spMkLst>
        </pc:spChg>
        <pc:spChg chg="add">
          <ac:chgData name="Snelder, Luna" userId="ece337db-5a28-4d51-b98a-010657697f88" providerId="ADAL" clId="{B4274DAB-1DE0-45E6-B2E4-7FBA546F39EF}" dt="2024-06-20T17:24:59.622" v="0" actId="26606"/>
          <ac:spMkLst>
            <pc:docMk/>
            <pc:sldMk cId="3818816870" sldId="258"/>
            <ac:spMk id="10" creationId="{04812C46-200A-4DEB-A05E-3ED6C68C2387}"/>
          </ac:spMkLst>
        </pc:spChg>
        <pc:spChg chg="add">
          <ac:chgData name="Snelder, Luna" userId="ece337db-5a28-4d51-b98a-010657697f88" providerId="ADAL" clId="{B4274DAB-1DE0-45E6-B2E4-7FBA546F39EF}" dt="2024-06-20T17:24:59.622" v="0" actId="26606"/>
          <ac:spMkLst>
            <pc:docMk/>
            <pc:sldMk cId="3818816870" sldId="258"/>
            <ac:spMk id="12" creationId="{D1EA859B-E555-4109-94F3-6700E046E008}"/>
          </ac:spMkLst>
        </pc:spChg>
        <pc:picChg chg="mod ord">
          <ac:chgData name="Snelder, Luna" userId="ece337db-5a28-4d51-b98a-010657697f88" providerId="ADAL" clId="{B4274DAB-1DE0-45E6-B2E4-7FBA546F39EF}" dt="2024-06-20T17:24:59.622" v="0" actId="26606"/>
          <ac:picMkLst>
            <pc:docMk/>
            <pc:sldMk cId="3818816870" sldId="258"/>
            <ac:picMk id="5" creationId="{E96EC9CB-1285-C125-B14E-2A45168CAC8A}"/>
          </ac:picMkLst>
        </pc:picChg>
      </pc:sldChg>
      <pc:sldChg chg="addSp modSp mod setBg">
        <pc:chgData name="Snelder, Luna" userId="ece337db-5a28-4d51-b98a-010657697f88" providerId="ADAL" clId="{B4274DAB-1DE0-45E6-B2E4-7FBA546F39EF}" dt="2024-06-20T17:35:15.858" v="148" actId="26606"/>
        <pc:sldMkLst>
          <pc:docMk/>
          <pc:sldMk cId="830556626" sldId="260"/>
        </pc:sldMkLst>
        <pc:spChg chg="mod">
          <ac:chgData name="Snelder, Luna" userId="ece337db-5a28-4d51-b98a-010657697f88" providerId="ADAL" clId="{B4274DAB-1DE0-45E6-B2E4-7FBA546F39EF}" dt="2024-06-20T17:35:15.858" v="148" actId="26606"/>
          <ac:spMkLst>
            <pc:docMk/>
            <pc:sldMk cId="830556626" sldId="260"/>
            <ac:spMk id="2" creationId="{0010BFAE-1E03-4690-323F-3899D7B29950}"/>
          </ac:spMkLst>
        </pc:spChg>
        <pc:spChg chg="mod">
          <ac:chgData name="Snelder, Luna" userId="ece337db-5a28-4d51-b98a-010657697f88" providerId="ADAL" clId="{B4274DAB-1DE0-45E6-B2E4-7FBA546F39EF}" dt="2024-06-20T17:35:15.858" v="148" actId="26606"/>
          <ac:spMkLst>
            <pc:docMk/>
            <pc:sldMk cId="830556626" sldId="260"/>
            <ac:spMk id="3" creationId="{DD5055EB-6DBC-0521-98E8-BCE985CD48C3}"/>
          </ac:spMkLst>
        </pc:spChg>
        <pc:spChg chg="add">
          <ac:chgData name="Snelder, Luna" userId="ece337db-5a28-4d51-b98a-010657697f88" providerId="ADAL" clId="{B4274DAB-1DE0-45E6-B2E4-7FBA546F39EF}" dt="2024-06-20T17:35:15.858" v="148" actId="26606"/>
          <ac:spMkLst>
            <pc:docMk/>
            <pc:sldMk cId="830556626" sldId="260"/>
            <ac:spMk id="10" creationId="{04812C46-200A-4DEB-A05E-3ED6C68C2387}"/>
          </ac:spMkLst>
        </pc:spChg>
        <pc:spChg chg="add">
          <ac:chgData name="Snelder, Luna" userId="ece337db-5a28-4d51-b98a-010657697f88" providerId="ADAL" clId="{B4274DAB-1DE0-45E6-B2E4-7FBA546F39EF}" dt="2024-06-20T17:35:15.858" v="148" actId="26606"/>
          <ac:spMkLst>
            <pc:docMk/>
            <pc:sldMk cId="830556626" sldId="260"/>
            <ac:spMk id="12" creationId="{D1EA859B-E555-4109-94F3-6700E046E008}"/>
          </ac:spMkLst>
        </pc:spChg>
        <pc:picChg chg="add mod ord">
          <ac:chgData name="Snelder, Luna" userId="ece337db-5a28-4d51-b98a-010657697f88" providerId="ADAL" clId="{B4274DAB-1DE0-45E6-B2E4-7FBA546F39EF}" dt="2024-06-20T17:35:15.858" v="148" actId="26606"/>
          <ac:picMkLst>
            <pc:docMk/>
            <pc:sldMk cId="830556626" sldId="260"/>
            <ac:picMk id="5" creationId="{E8B78D0E-2BD1-75A0-3C4C-F8309F38F6A1}"/>
          </ac:picMkLst>
        </pc:picChg>
      </pc:sldChg>
      <pc:sldChg chg="addSp delSp modSp mod setBg">
        <pc:chgData name="Snelder, Luna" userId="ece337db-5a28-4d51-b98a-010657697f88" providerId="ADAL" clId="{B4274DAB-1DE0-45E6-B2E4-7FBA546F39EF}" dt="2024-06-20T17:33:15.632" v="141" actId="14100"/>
        <pc:sldMkLst>
          <pc:docMk/>
          <pc:sldMk cId="3046125152" sldId="261"/>
        </pc:sldMkLst>
        <pc:spChg chg="mod">
          <ac:chgData name="Snelder, Luna" userId="ece337db-5a28-4d51-b98a-010657697f88" providerId="ADAL" clId="{B4274DAB-1DE0-45E6-B2E4-7FBA546F39EF}" dt="2024-06-20T17:32:41.305" v="137" actId="26606"/>
          <ac:spMkLst>
            <pc:docMk/>
            <pc:sldMk cId="3046125152" sldId="261"/>
            <ac:spMk id="2" creationId="{1624FBC4-05C0-2200-5B26-A6272B5DDBA7}"/>
          </ac:spMkLst>
        </pc:spChg>
        <pc:spChg chg="mod">
          <ac:chgData name="Snelder, Luna" userId="ece337db-5a28-4d51-b98a-010657697f88" providerId="ADAL" clId="{B4274DAB-1DE0-45E6-B2E4-7FBA546F39EF}" dt="2024-06-20T17:33:15.632" v="141" actId="14100"/>
          <ac:spMkLst>
            <pc:docMk/>
            <pc:sldMk cId="3046125152" sldId="261"/>
            <ac:spMk id="3" creationId="{C16C58E1-9EBB-68B1-C99F-28E001489C1E}"/>
          </ac:spMkLst>
        </pc:spChg>
        <pc:spChg chg="add del">
          <ac:chgData name="Snelder, Luna" userId="ece337db-5a28-4d51-b98a-010657697f88" providerId="ADAL" clId="{B4274DAB-1DE0-45E6-B2E4-7FBA546F39EF}" dt="2024-06-20T17:32:16.150" v="136" actId="26606"/>
          <ac:spMkLst>
            <pc:docMk/>
            <pc:sldMk cId="3046125152" sldId="261"/>
            <ac:spMk id="10" creationId="{04812C46-200A-4DEB-A05E-3ED6C68C2387}"/>
          </ac:spMkLst>
        </pc:spChg>
        <pc:spChg chg="add del">
          <ac:chgData name="Snelder, Luna" userId="ece337db-5a28-4d51-b98a-010657697f88" providerId="ADAL" clId="{B4274DAB-1DE0-45E6-B2E4-7FBA546F39EF}" dt="2024-06-20T17:32:16.150" v="136" actId="26606"/>
          <ac:spMkLst>
            <pc:docMk/>
            <pc:sldMk cId="3046125152" sldId="261"/>
            <ac:spMk id="12" creationId="{D1EA859B-E555-4109-94F3-6700E046E008}"/>
          </ac:spMkLst>
        </pc:spChg>
        <pc:spChg chg="add del">
          <ac:chgData name="Snelder, Luna" userId="ece337db-5a28-4d51-b98a-010657697f88" providerId="ADAL" clId="{B4274DAB-1DE0-45E6-B2E4-7FBA546F39EF}" dt="2024-06-20T17:32:41.305" v="137" actId="26606"/>
          <ac:spMkLst>
            <pc:docMk/>
            <pc:sldMk cId="3046125152" sldId="261"/>
            <ac:spMk id="17" creationId="{D009D6D5-DAC2-4A8B-A17A-E206B9012D09}"/>
          </ac:spMkLst>
        </pc:spChg>
        <pc:spChg chg="add">
          <ac:chgData name="Snelder, Luna" userId="ece337db-5a28-4d51-b98a-010657697f88" providerId="ADAL" clId="{B4274DAB-1DE0-45E6-B2E4-7FBA546F39EF}" dt="2024-06-20T17:32:41.305" v="137" actId="26606"/>
          <ac:spMkLst>
            <pc:docMk/>
            <pc:sldMk cId="3046125152" sldId="261"/>
            <ac:spMk id="22" creationId="{04812C46-200A-4DEB-A05E-3ED6C68C2387}"/>
          </ac:spMkLst>
        </pc:spChg>
        <pc:spChg chg="add">
          <ac:chgData name="Snelder, Luna" userId="ece337db-5a28-4d51-b98a-010657697f88" providerId="ADAL" clId="{B4274DAB-1DE0-45E6-B2E4-7FBA546F39EF}" dt="2024-06-20T17:32:41.305" v="137" actId="26606"/>
          <ac:spMkLst>
            <pc:docMk/>
            <pc:sldMk cId="3046125152" sldId="261"/>
            <ac:spMk id="24" creationId="{D1EA859B-E555-4109-94F3-6700E046E008}"/>
          </ac:spMkLst>
        </pc:spChg>
        <pc:picChg chg="mod ord">
          <ac:chgData name="Snelder, Luna" userId="ece337db-5a28-4d51-b98a-010657697f88" providerId="ADAL" clId="{B4274DAB-1DE0-45E6-B2E4-7FBA546F39EF}" dt="2024-06-20T17:32:41.305" v="137" actId="26606"/>
          <ac:picMkLst>
            <pc:docMk/>
            <pc:sldMk cId="3046125152" sldId="261"/>
            <ac:picMk id="5" creationId="{8C1D64F5-BE74-C477-34B6-6B36561D4B2C}"/>
          </ac:picMkLst>
        </pc:picChg>
      </pc:sldChg>
      <pc:sldChg chg="addSp modSp mod setBg">
        <pc:chgData name="Snelder, Luna" userId="ece337db-5a28-4d51-b98a-010657697f88" providerId="ADAL" clId="{B4274DAB-1DE0-45E6-B2E4-7FBA546F39EF}" dt="2024-06-20T17:33:42.368" v="144" actId="20577"/>
        <pc:sldMkLst>
          <pc:docMk/>
          <pc:sldMk cId="2510109968" sldId="262"/>
        </pc:sldMkLst>
        <pc:spChg chg="mod ord">
          <ac:chgData name="Snelder, Luna" userId="ece337db-5a28-4d51-b98a-010657697f88" providerId="ADAL" clId="{B4274DAB-1DE0-45E6-B2E4-7FBA546F39EF}" dt="2024-06-20T17:33:42.368" v="144" actId="20577"/>
          <ac:spMkLst>
            <pc:docMk/>
            <pc:sldMk cId="2510109968" sldId="262"/>
            <ac:spMk id="2" creationId="{FCC319D4-EB96-2762-8B33-134E2DAA9D6F}"/>
          </ac:spMkLst>
        </pc:spChg>
        <pc:spChg chg="mod">
          <ac:chgData name="Snelder, Luna" userId="ece337db-5a28-4d51-b98a-010657697f88" providerId="ADAL" clId="{B4274DAB-1DE0-45E6-B2E4-7FBA546F39EF}" dt="2024-06-20T17:33:36.096" v="142" actId="26606"/>
          <ac:spMkLst>
            <pc:docMk/>
            <pc:sldMk cId="2510109968" sldId="262"/>
            <ac:spMk id="6" creationId="{7519862D-A297-E2B9-13B6-78DF85FA0A08}"/>
          </ac:spMkLst>
        </pc:spChg>
        <pc:spChg chg="add">
          <ac:chgData name="Snelder, Luna" userId="ece337db-5a28-4d51-b98a-010657697f88" providerId="ADAL" clId="{B4274DAB-1DE0-45E6-B2E4-7FBA546F39EF}" dt="2024-06-20T17:33:36.096" v="142" actId="26606"/>
          <ac:spMkLst>
            <pc:docMk/>
            <pc:sldMk cId="2510109968" sldId="262"/>
            <ac:spMk id="11" creationId="{04812C46-200A-4DEB-A05E-3ED6C68C2387}"/>
          </ac:spMkLst>
        </pc:spChg>
        <pc:spChg chg="add">
          <ac:chgData name="Snelder, Luna" userId="ece337db-5a28-4d51-b98a-010657697f88" providerId="ADAL" clId="{B4274DAB-1DE0-45E6-B2E4-7FBA546F39EF}" dt="2024-06-20T17:33:36.096" v="142" actId="26606"/>
          <ac:spMkLst>
            <pc:docMk/>
            <pc:sldMk cId="2510109968" sldId="262"/>
            <ac:spMk id="13" creationId="{D1EA859B-E555-4109-94F3-6700E046E008}"/>
          </ac:spMkLst>
        </pc:spChg>
        <pc:picChg chg="mod">
          <ac:chgData name="Snelder, Luna" userId="ece337db-5a28-4d51-b98a-010657697f88" providerId="ADAL" clId="{B4274DAB-1DE0-45E6-B2E4-7FBA546F39EF}" dt="2024-06-20T17:33:36.096" v="142" actId="26606"/>
          <ac:picMkLst>
            <pc:docMk/>
            <pc:sldMk cId="2510109968" sldId="262"/>
            <ac:picMk id="5" creationId="{6102E933-69BC-EF0D-97D6-2E172EE06D32}"/>
          </ac:picMkLst>
        </pc:picChg>
      </pc:sldChg>
    </pc:docChg>
  </pc:docChgLst>
  <pc:docChgLst>
    <pc:chgData name="Barendregt, Wolmet" userId="S::w.barendregt_tue.nl#ext#@aarhusuniversitet.onmicrosoft.com::846f6c6e-aab0-4b5f-b54b-404904781554" providerId="AD" clId="Web-{D71F6D5D-24B2-7475-7B78-18A721F909A9}"/>
    <pc:docChg chg="modSld">
      <pc:chgData name="Barendregt, Wolmet" userId="S::w.barendregt_tue.nl#ext#@aarhusuniversitet.onmicrosoft.com::846f6c6e-aab0-4b5f-b54b-404904781554" providerId="AD" clId="Web-{D71F6D5D-24B2-7475-7B78-18A721F909A9}" dt="2025-03-20T10:20:25.391" v="6" actId="20577"/>
      <pc:docMkLst>
        <pc:docMk/>
      </pc:docMkLst>
      <pc:sldChg chg="modSp">
        <pc:chgData name="Barendregt, Wolmet" userId="S::w.barendregt_tue.nl#ext#@aarhusuniversitet.onmicrosoft.com::846f6c6e-aab0-4b5f-b54b-404904781554" providerId="AD" clId="Web-{D71F6D5D-24B2-7475-7B78-18A721F909A9}" dt="2025-03-20T10:20:25.391" v="6" actId="20577"/>
        <pc:sldMkLst>
          <pc:docMk/>
          <pc:sldMk cId="2559094129" sldId="269"/>
        </pc:sldMkLst>
        <pc:spChg chg="mod">
          <ac:chgData name="Barendregt, Wolmet" userId="S::w.barendregt_tue.nl#ext#@aarhusuniversitet.onmicrosoft.com::846f6c6e-aab0-4b5f-b54b-404904781554" providerId="AD" clId="Web-{D71F6D5D-24B2-7475-7B78-18A721F909A9}" dt="2025-03-20T10:20:25.391" v="6" actId="20577"/>
          <ac:spMkLst>
            <pc:docMk/>
            <pc:sldMk cId="2559094129" sldId="269"/>
            <ac:spMk id="3" creationId="{6E0C358F-F65F-E242-ACE6-4D3E98081FA0}"/>
          </ac:spMkLst>
        </pc:spChg>
      </pc:sldChg>
    </pc:docChg>
  </pc:docChgLst>
  <pc:docChgLst>
    <pc:chgData name="Barendregt, Wolmet" userId="S::w.barendregt_tue.nl#ext#@aarhusuniversitet.onmicrosoft.com::846f6c6e-aab0-4b5f-b54b-404904781554" providerId="AD" clId="Web-{C7877019-9486-1FAC-7380-41C3C0BAFC6A}"/>
    <pc:docChg chg="addSld delSld modSld sldOrd">
      <pc:chgData name="Barendregt, Wolmet" userId="S::w.barendregt_tue.nl#ext#@aarhusuniversitet.onmicrosoft.com::846f6c6e-aab0-4b5f-b54b-404904781554" providerId="AD" clId="Web-{C7877019-9486-1FAC-7380-41C3C0BAFC6A}" dt="2025-03-18T10:28:02.685" v="353" actId="20577"/>
      <pc:docMkLst>
        <pc:docMk/>
      </pc:docMkLst>
      <pc:sldChg chg="addSp delSp del">
        <pc:chgData name="Barendregt, Wolmet" userId="S::w.barendregt_tue.nl#ext#@aarhusuniversitet.onmicrosoft.com::846f6c6e-aab0-4b5f-b54b-404904781554" providerId="AD" clId="Web-{C7877019-9486-1FAC-7380-41C3C0BAFC6A}" dt="2025-03-18T10:25:14.648" v="307"/>
        <pc:sldMkLst>
          <pc:docMk/>
          <pc:sldMk cId="1139189067" sldId="256"/>
        </pc:sldMkLst>
        <pc:picChg chg="add">
          <ac:chgData name="Barendregt, Wolmet" userId="S::w.barendregt_tue.nl#ext#@aarhusuniversitet.onmicrosoft.com::846f6c6e-aab0-4b5f-b54b-404904781554" providerId="AD" clId="Web-{C7877019-9486-1FAC-7380-41C3C0BAFC6A}" dt="2025-03-18T10:04:14.391" v="249"/>
          <ac:picMkLst>
            <pc:docMk/>
            <pc:sldMk cId="1139189067" sldId="256"/>
            <ac:picMk id="4" creationId="{81F07D72-7CD7-A6B0-F960-D200B3B73C24}"/>
          </ac:picMkLst>
        </pc:picChg>
        <pc:picChg chg="del">
          <ac:chgData name="Barendregt, Wolmet" userId="S::w.barendregt_tue.nl#ext#@aarhusuniversitet.onmicrosoft.com::846f6c6e-aab0-4b5f-b54b-404904781554" providerId="AD" clId="Web-{C7877019-9486-1FAC-7380-41C3C0BAFC6A}" dt="2025-03-18T10:24:28.225" v="292"/>
          <ac:picMkLst>
            <pc:docMk/>
            <pc:sldMk cId="1139189067" sldId="256"/>
            <ac:picMk id="6" creationId="{91B27CEE-99E3-EEF9-4CDB-9DDF424C6EFE}"/>
          </ac:picMkLst>
        </pc:picChg>
        <pc:picChg chg="del">
          <ac:chgData name="Barendregt, Wolmet" userId="S::w.barendregt_tue.nl#ext#@aarhusuniversitet.onmicrosoft.com::846f6c6e-aab0-4b5f-b54b-404904781554" providerId="AD" clId="Web-{C7877019-9486-1FAC-7380-41C3C0BAFC6A}" dt="2025-03-18T10:24:46.116" v="298"/>
          <ac:picMkLst>
            <pc:docMk/>
            <pc:sldMk cId="1139189067" sldId="256"/>
            <ac:picMk id="8" creationId="{1EDE8E91-BBC6-EA6F-98B3-74F99476ADC7}"/>
          </ac:picMkLst>
        </pc:picChg>
      </pc:sldChg>
      <pc:sldChg chg="addSp modSp modCm">
        <pc:chgData name="Barendregt, Wolmet" userId="S::w.barendregt_tue.nl#ext#@aarhusuniversitet.onmicrosoft.com::846f6c6e-aab0-4b5f-b54b-404904781554" providerId="AD" clId="Web-{C7877019-9486-1FAC-7380-41C3C0BAFC6A}" dt="2025-03-18T10:26:41.963" v="324" actId="20577"/>
        <pc:sldMkLst>
          <pc:docMk/>
          <pc:sldMk cId="2474724540" sldId="257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8:09.038" v="286" actId="20577"/>
          <ac:spMkLst>
            <pc:docMk/>
            <pc:sldMk cId="2474724540" sldId="257"/>
            <ac:spMk id="2" creationId="{C1368369-32E4-F54D-56E3-C3EAED4CFC6A}"/>
          </ac:spMkLst>
        </pc:spChg>
        <pc:spChg chg="mod">
          <ac:chgData name="Barendregt, Wolmet" userId="S::w.barendregt_tue.nl#ext#@aarhusuniversitet.onmicrosoft.com::846f6c6e-aab0-4b5f-b54b-404904781554" providerId="AD" clId="Web-{C7877019-9486-1FAC-7380-41C3C0BAFC6A}" dt="2025-03-18T10:26:41.963" v="324" actId="20577"/>
          <ac:spMkLst>
            <pc:docMk/>
            <pc:sldMk cId="2474724540" sldId="257"/>
            <ac:spMk id="3" creationId="{E66893CA-49C0-C202-6C8F-F2E332524FFD}"/>
          </ac:spMkLst>
        </pc:spChg>
        <pc:picChg chg="add">
          <ac:chgData name="Barendregt, Wolmet" userId="S::w.barendregt_tue.nl#ext#@aarhusuniversitet.onmicrosoft.com::846f6c6e-aab0-4b5f-b54b-404904781554" providerId="AD" clId="Web-{C7877019-9486-1FAC-7380-41C3C0BAFC6A}" dt="2025-03-18T10:04:16.297" v="250"/>
          <ac:picMkLst>
            <pc:docMk/>
            <pc:sldMk cId="2474724540" sldId="257"/>
            <ac:picMk id="5" creationId="{5E17D285-917B-3B23-84F6-B48EC0B3BC87}"/>
          </ac:picMkLst>
        </pc:picChg>
        <pc:picChg chg="add mod">
          <ac:chgData name="Barendregt, Wolmet" userId="S::w.barendregt_tue.nl#ext#@aarhusuniversitet.onmicrosoft.com::846f6c6e-aab0-4b5f-b54b-404904781554" providerId="AD" clId="Web-{C7877019-9486-1FAC-7380-41C3C0BAFC6A}" dt="2025-03-18T10:26:12.509" v="314" actId="1076"/>
          <ac:picMkLst>
            <pc:docMk/>
            <pc:sldMk cId="2474724540" sldId="257"/>
            <ac:picMk id="6" creationId="{A9A385C5-BD5E-3AFD-A925-385002588123}"/>
          </ac:picMkLst>
        </pc:picChg>
        <pc:picChg chg="add mod">
          <ac:chgData name="Barendregt, Wolmet" userId="S::w.barendregt_tue.nl#ext#@aarhusuniversitet.onmicrosoft.com::846f6c6e-aab0-4b5f-b54b-404904781554" providerId="AD" clId="Web-{C7877019-9486-1FAC-7380-41C3C0BAFC6A}" dt="2025-03-18T10:26:10.744" v="313" actId="1076"/>
          <ac:picMkLst>
            <pc:docMk/>
            <pc:sldMk cId="2474724540" sldId="257"/>
            <ac:picMk id="7" creationId="{F8A09D7A-D7F0-C500-60A7-B1632F6E4B4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rendregt, Wolmet" userId="S::w.barendregt_tue.nl#ext#@aarhusuniversitet.onmicrosoft.com::846f6c6e-aab0-4b5f-b54b-404904781554" providerId="AD" clId="Web-{C7877019-9486-1FAC-7380-41C3C0BAFC6A}" dt="2025-03-18T10:26:40.229" v="323" actId="20577"/>
              <pc2:cmMkLst xmlns:pc2="http://schemas.microsoft.com/office/powerpoint/2019/9/main/command">
                <pc:docMk/>
                <pc:sldMk cId="2474724540" sldId="257"/>
                <pc2:cmMk id="{D04B2D23-C331-44B2-BD77-887F9D78A86E}"/>
              </pc2:cmMkLst>
            </pc226:cmChg>
          </p:ext>
        </pc:extLst>
      </pc:sldChg>
      <pc:sldChg chg="addSp modSp modCm">
        <pc:chgData name="Barendregt, Wolmet" userId="S::w.barendregt_tue.nl#ext#@aarhusuniversitet.onmicrosoft.com::846f6c6e-aab0-4b5f-b54b-404904781554" providerId="AD" clId="Web-{C7877019-9486-1FAC-7380-41C3C0BAFC6A}" dt="2025-03-18T10:27:09.652" v="343" actId="20577"/>
        <pc:sldMkLst>
          <pc:docMk/>
          <pc:sldMk cId="3818816870" sldId="258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7:58.554" v="284" actId="20577"/>
          <ac:spMkLst>
            <pc:docMk/>
            <pc:sldMk cId="3818816870" sldId="258"/>
            <ac:spMk id="2" creationId="{ED7518E0-1B7D-5C9B-D58F-3770D3397E33}"/>
          </ac:spMkLst>
        </pc:spChg>
        <pc:spChg chg="mod">
          <ac:chgData name="Barendregt, Wolmet" userId="S::w.barendregt_tue.nl#ext#@aarhusuniversitet.onmicrosoft.com::846f6c6e-aab0-4b5f-b54b-404904781554" providerId="AD" clId="Web-{C7877019-9486-1FAC-7380-41C3C0BAFC6A}" dt="2025-03-18T10:27:09.652" v="343" actId="20577"/>
          <ac:spMkLst>
            <pc:docMk/>
            <pc:sldMk cId="3818816870" sldId="258"/>
            <ac:spMk id="3" creationId="{A34D6EE3-FBD3-C547-BB01-0AA6229A7EDA}"/>
          </ac:spMkLst>
        </pc:spChg>
        <pc:picChg chg="mod">
          <ac:chgData name="Barendregt, Wolmet" userId="S::w.barendregt_tue.nl#ext#@aarhusuniversitet.onmicrosoft.com::846f6c6e-aab0-4b5f-b54b-404904781554" providerId="AD" clId="Web-{C7877019-9486-1FAC-7380-41C3C0BAFC6A}" dt="2025-03-18T10:06:34.348" v="269" actId="1076"/>
          <ac:picMkLst>
            <pc:docMk/>
            <pc:sldMk cId="3818816870" sldId="258"/>
            <ac:picMk id="5" creationId="{E96EC9CB-1285-C125-B14E-2A45168CAC8A}"/>
          </ac:picMkLst>
        </pc:picChg>
        <pc:picChg chg="add">
          <ac:chgData name="Barendregt, Wolmet" userId="S::w.barendregt_tue.nl#ext#@aarhusuniversitet.onmicrosoft.com::846f6c6e-aab0-4b5f-b54b-404904781554" providerId="AD" clId="Web-{C7877019-9486-1FAC-7380-41C3C0BAFC6A}" dt="2025-03-18T10:04:19.375" v="251"/>
          <ac:picMkLst>
            <pc:docMk/>
            <pc:sldMk cId="3818816870" sldId="258"/>
            <ac:picMk id="6" creationId="{49F40955-B28E-37D3-16A5-B1BB5C53C8D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rendregt, Wolmet" userId="S::w.barendregt_tue.nl#ext#@aarhusuniversitet.onmicrosoft.com::846f6c6e-aab0-4b5f-b54b-404904781554" providerId="AD" clId="Web-{C7877019-9486-1FAC-7380-41C3C0BAFC6A}" dt="2025-03-18T10:25:38.180" v="308" actId="20577"/>
              <pc2:cmMkLst xmlns:pc2="http://schemas.microsoft.com/office/powerpoint/2019/9/main/command">
                <pc:docMk/>
                <pc:sldMk cId="3818816870" sldId="258"/>
                <pc2:cmMk id="{49A415CD-A34E-4E5B-B081-DC68EA61C3F8}"/>
              </pc2:cmMkLst>
            </pc226:cmChg>
          </p:ext>
        </pc:extLst>
      </pc:sldChg>
      <pc:sldChg chg="addSp modSp">
        <pc:chgData name="Barendregt, Wolmet" userId="S::w.barendregt_tue.nl#ext#@aarhusuniversitet.onmicrosoft.com::846f6c6e-aab0-4b5f-b54b-404904781554" providerId="AD" clId="Web-{C7877019-9486-1FAC-7380-41C3C0BAFC6A}" dt="2025-03-18T10:08:13.445" v="287"/>
        <pc:sldMkLst>
          <pc:docMk/>
          <pc:sldMk cId="830556626" sldId="260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8:13.445" v="287"/>
          <ac:spMkLst>
            <pc:docMk/>
            <pc:sldMk cId="830556626" sldId="260"/>
            <ac:spMk id="2" creationId="{0010BFAE-1E03-4690-323F-3899D7B29950}"/>
          </ac:spMkLst>
        </pc:spChg>
        <pc:picChg chg="add">
          <ac:chgData name="Barendregt, Wolmet" userId="S::w.barendregt_tue.nl#ext#@aarhusuniversitet.onmicrosoft.com::846f6c6e-aab0-4b5f-b54b-404904781554" providerId="AD" clId="Web-{C7877019-9486-1FAC-7380-41C3C0BAFC6A}" dt="2025-03-18T10:04:21.172" v="252"/>
          <ac:picMkLst>
            <pc:docMk/>
            <pc:sldMk cId="830556626" sldId="260"/>
            <ac:picMk id="6" creationId="{563C34C3-4A4B-DE2F-D6B9-B1F4F9148FF5}"/>
          </ac:picMkLst>
        </pc:picChg>
      </pc:sldChg>
      <pc:sldChg chg="addSp modSp">
        <pc:chgData name="Barendregt, Wolmet" userId="S::w.barendregt_tue.nl#ext#@aarhusuniversitet.onmicrosoft.com::846f6c6e-aab0-4b5f-b54b-404904781554" providerId="AD" clId="Web-{C7877019-9486-1FAC-7380-41C3C0BAFC6A}" dt="2025-03-18T10:08:20.836" v="289"/>
        <pc:sldMkLst>
          <pc:docMk/>
          <pc:sldMk cId="3046125152" sldId="261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8:20.836" v="289"/>
          <ac:spMkLst>
            <pc:docMk/>
            <pc:sldMk cId="3046125152" sldId="261"/>
            <ac:spMk id="2" creationId="{1624FBC4-05C0-2200-5B26-A6272B5DDBA7}"/>
          </ac:spMkLst>
        </pc:spChg>
        <pc:picChg chg="add">
          <ac:chgData name="Barendregt, Wolmet" userId="S::w.barendregt_tue.nl#ext#@aarhusuniversitet.onmicrosoft.com::846f6c6e-aab0-4b5f-b54b-404904781554" providerId="AD" clId="Web-{C7877019-9486-1FAC-7380-41C3C0BAFC6A}" dt="2025-03-18T10:04:23.828" v="253"/>
          <ac:picMkLst>
            <pc:docMk/>
            <pc:sldMk cId="3046125152" sldId="261"/>
            <ac:picMk id="6" creationId="{33A8B65C-CCE2-ADFA-A385-322FC6F6DAC6}"/>
          </ac:picMkLst>
        </pc:picChg>
      </pc:sldChg>
      <pc:sldChg chg="addSp modSp">
        <pc:chgData name="Barendregt, Wolmet" userId="S::w.barendregt_tue.nl#ext#@aarhusuniversitet.onmicrosoft.com::846f6c6e-aab0-4b5f-b54b-404904781554" providerId="AD" clId="Web-{C7877019-9486-1FAC-7380-41C3C0BAFC6A}" dt="2025-03-18T10:27:28.527" v="347" actId="20577"/>
        <pc:sldMkLst>
          <pc:docMk/>
          <pc:sldMk cId="2510109968" sldId="262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27:28.527" v="347" actId="20577"/>
          <ac:spMkLst>
            <pc:docMk/>
            <pc:sldMk cId="2510109968" sldId="262"/>
            <ac:spMk id="2" creationId="{FCC319D4-EB96-2762-8B33-134E2DAA9D6F}"/>
          </ac:spMkLst>
        </pc:spChg>
        <pc:picChg chg="add">
          <ac:chgData name="Barendregt, Wolmet" userId="S::w.barendregt_tue.nl#ext#@aarhusuniversitet.onmicrosoft.com::846f6c6e-aab0-4b5f-b54b-404904781554" providerId="AD" clId="Web-{C7877019-9486-1FAC-7380-41C3C0BAFC6A}" dt="2025-03-18T10:04:25.891" v="254"/>
          <ac:picMkLst>
            <pc:docMk/>
            <pc:sldMk cId="2510109968" sldId="262"/>
            <ac:picMk id="4" creationId="{A6DD6C64-8308-4F7B-1D94-7A2FC0CE8D9E}"/>
          </ac:picMkLst>
        </pc:picChg>
      </pc:sldChg>
      <pc:sldChg chg="addSp modSp">
        <pc:chgData name="Barendregt, Wolmet" userId="S::w.barendregt_tue.nl#ext#@aarhusuniversitet.onmicrosoft.com::846f6c6e-aab0-4b5f-b54b-404904781554" providerId="AD" clId="Web-{C7877019-9486-1FAC-7380-41C3C0BAFC6A}" dt="2025-03-18T10:28:02.685" v="353" actId="20577"/>
        <pc:sldMkLst>
          <pc:docMk/>
          <pc:sldMk cId="4171800312" sldId="263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8:33.961" v="291"/>
          <ac:spMkLst>
            <pc:docMk/>
            <pc:sldMk cId="4171800312" sldId="263"/>
            <ac:spMk id="2" creationId="{B53D447C-F51B-0838-AEAD-B104965C334D}"/>
          </ac:spMkLst>
        </pc:spChg>
        <pc:spChg chg="mod">
          <ac:chgData name="Barendregt, Wolmet" userId="S::w.barendregt_tue.nl#ext#@aarhusuniversitet.onmicrosoft.com::846f6c6e-aab0-4b5f-b54b-404904781554" providerId="AD" clId="Web-{C7877019-9486-1FAC-7380-41C3C0BAFC6A}" dt="2025-03-18T10:28:02.685" v="353" actId="20577"/>
          <ac:spMkLst>
            <pc:docMk/>
            <pc:sldMk cId="4171800312" sldId="263"/>
            <ac:spMk id="3" creationId="{8E30E642-FEC6-63C8-4960-936DE00A58E2}"/>
          </ac:spMkLst>
        </pc:spChg>
        <pc:picChg chg="add">
          <ac:chgData name="Barendregt, Wolmet" userId="S::w.barendregt_tue.nl#ext#@aarhusuniversitet.onmicrosoft.com::846f6c6e-aab0-4b5f-b54b-404904781554" providerId="AD" clId="Web-{C7877019-9486-1FAC-7380-41C3C0BAFC6A}" dt="2025-03-18T10:04:27.407" v="255"/>
          <ac:picMkLst>
            <pc:docMk/>
            <pc:sldMk cId="4171800312" sldId="263"/>
            <ac:picMk id="5" creationId="{7FB96122-6BF8-4719-6FE4-5814C3AEB1B4}"/>
          </ac:picMkLst>
        </pc:picChg>
      </pc:sldChg>
      <pc:sldChg chg="del">
        <pc:chgData name="Barendregt, Wolmet" userId="S::w.barendregt_tue.nl#ext#@aarhusuniversitet.onmicrosoft.com::846f6c6e-aab0-4b5f-b54b-404904781554" providerId="AD" clId="Web-{C7877019-9486-1FAC-7380-41C3C0BAFC6A}" dt="2025-03-18T10:02:22.403" v="177"/>
        <pc:sldMkLst>
          <pc:docMk/>
          <pc:sldMk cId="3521162900" sldId="264"/>
        </pc:sldMkLst>
      </pc:sldChg>
      <pc:sldChg chg="modSp del">
        <pc:chgData name="Barendregt, Wolmet" userId="S::w.barendregt_tue.nl#ext#@aarhusuniversitet.onmicrosoft.com::846f6c6e-aab0-4b5f-b54b-404904781554" providerId="AD" clId="Web-{C7877019-9486-1FAC-7380-41C3C0BAFC6A}" dt="2025-03-18T10:02:26.809" v="178"/>
        <pc:sldMkLst>
          <pc:docMk/>
          <pc:sldMk cId="3375616505" sldId="265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1:35.245" v="166" actId="20577"/>
          <ac:spMkLst>
            <pc:docMk/>
            <pc:sldMk cId="3375616505" sldId="265"/>
            <ac:spMk id="6" creationId="{80B354E2-896D-CBCA-2835-89AF02FC4C75}"/>
          </ac:spMkLst>
        </pc:spChg>
      </pc:sldChg>
      <pc:sldChg chg="modSp add ord">
        <pc:chgData name="Barendregt, Wolmet" userId="S::w.barendregt_tue.nl#ext#@aarhusuniversitet.onmicrosoft.com::846f6c6e-aab0-4b5f-b54b-404904781554" providerId="AD" clId="Web-{C7877019-9486-1FAC-7380-41C3C0BAFC6A}" dt="2025-03-18T09:55:44.328" v="7" actId="20577"/>
        <pc:sldMkLst>
          <pc:docMk/>
          <pc:sldMk cId="1546153775" sldId="266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09:55:44.328" v="7" actId="20577"/>
          <ac:spMkLst>
            <pc:docMk/>
            <pc:sldMk cId="1546153775" sldId="266"/>
            <ac:spMk id="3" creationId="{AACB61B2-83B1-4619-CE54-129B4F9B839F}"/>
          </ac:spMkLst>
        </pc:spChg>
      </pc:sldChg>
      <pc:sldChg chg="modSp add">
        <pc:chgData name="Barendregt, Wolmet" userId="S::w.barendregt_tue.nl#ext#@aarhusuniversitet.onmicrosoft.com::846f6c6e-aab0-4b5f-b54b-404904781554" providerId="AD" clId="Web-{C7877019-9486-1FAC-7380-41C3C0BAFC6A}" dt="2025-03-18T10:00:05.258" v="59" actId="20577"/>
        <pc:sldMkLst>
          <pc:docMk/>
          <pc:sldMk cId="2681902740" sldId="267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09:58:48.943" v="48" actId="20577"/>
          <ac:spMkLst>
            <pc:docMk/>
            <pc:sldMk cId="2681902740" sldId="267"/>
            <ac:spMk id="4" creationId="{817A063A-3E7E-9432-A89D-B589222544A7}"/>
          </ac:spMkLst>
        </pc:spChg>
        <pc:spChg chg="mod">
          <ac:chgData name="Barendregt, Wolmet" userId="S::w.barendregt_tue.nl#ext#@aarhusuniversitet.onmicrosoft.com::846f6c6e-aab0-4b5f-b54b-404904781554" providerId="AD" clId="Web-{C7877019-9486-1FAC-7380-41C3C0BAFC6A}" dt="2025-03-18T10:00:05.258" v="59" actId="20577"/>
          <ac:spMkLst>
            <pc:docMk/>
            <pc:sldMk cId="2681902740" sldId="267"/>
            <ac:spMk id="5" creationId="{B14FBD4D-5FC5-FB86-F1F1-4DA525B09397}"/>
          </ac:spMkLst>
        </pc:spChg>
      </pc:sldChg>
      <pc:sldChg chg="modSp add">
        <pc:chgData name="Barendregt, Wolmet" userId="S::w.barendregt_tue.nl#ext#@aarhusuniversitet.onmicrosoft.com::846f6c6e-aab0-4b5f-b54b-404904781554" providerId="AD" clId="Web-{C7877019-9486-1FAC-7380-41C3C0BAFC6A}" dt="2025-03-18T10:03:43.859" v="248" actId="20577"/>
        <pc:sldMkLst>
          <pc:docMk/>
          <pc:sldMk cId="1202742556" sldId="268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3:43.859" v="248" actId="20577"/>
          <ac:spMkLst>
            <pc:docMk/>
            <pc:sldMk cId="1202742556" sldId="268"/>
            <ac:spMk id="6" creationId="{E3F40E3B-C3C7-787E-D572-0A3BA28E2902}"/>
          </ac:spMkLst>
        </pc:spChg>
      </pc:sldChg>
      <pc:sldChg chg="modSp add">
        <pc:chgData name="Barendregt, Wolmet" userId="S::w.barendregt_tue.nl#ext#@aarhusuniversitet.onmicrosoft.com::846f6c6e-aab0-4b5f-b54b-404904781554" providerId="AD" clId="Web-{C7877019-9486-1FAC-7380-41C3C0BAFC6A}" dt="2025-03-18T10:07:29.834" v="277"/>
        <pc:sldMkLst>
          <pc:docMk/>
          <pc:sldMk cId="2559094129" sldId="269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7:29.834" v="277"/>
          <ac:spMkLst>
            <pc:docMk/>
            <pc:sldMk cId="2559094129" sldId="269"/>
            <ac:spMk id="3" creationId="{6E0C358F-F65F-E242-ACE6-4D3E98081FA0}"/>
          </ac:spMkLst>
        </pc:spChg>
      </pc:sldChg>
      <pc:sldChg chg="add">
        <pc:chgData name="Barendregt, Wolmet" userId="S::w.barendregt_tue.nl#ext#@aarhusuniversitet.onmicrosoft.com::846f6c6e-aab0-4b5f-b54b-404904781554" providerId="AD" clId="Web-{C7877019-9486-1FAC-7380-41C3C0BAFC6A}" dt="2025-03-18T10:04:46.923" v="256"/>
        <pc:sldMkLst>
          <pc:docMk/>
          <pc:sldMk cId="2685662338" sldId="270"/>
        </pc:sldMkLst>
      </pc:sldChg>
      <pc:sldMasterChg chg="addSldLayout">
        <pc:chgData name="Barendregt, Wolmet" userId="S::w.barendregt_tue.nl#ext#@aarhusuniversitet.onmicrosoft.com::846f6c6e-aab0-4b5f-b54b-404904781554" providerId="AD" clId="Web-{C7877019-9486-1FAC-7380-41C3C0BAFC6A}" dt="2025-03-18T09:55:16.593" v="3"/>
        <pc:sldMasterMkLst>
          <pc:docMk/>
          <pc:sldMasterMk cId="1378981124" sldId="2147483648"/>
        </pc:sldMasterMkLst>
        <pc:sldLayoutChg chg="add">
          <pc:chgData name="Barendregt, Wolmet" userId="S::w.barendregt_tue.nl#ext#@aarhusuniversitet.onmicrosoft.com::846f6c6e-aab0-4b5f-b54b-404904781554" providerId="AD" clId="Web-{C7877019-9486-1FAC-7380-41C3C0BAFC6A}" dt="2025-03-18T09:55:11.655" v="2"/>
          <pc:sldLayoutMkLst>
            <pc:docMk/>
            <pc:sldMasterMk cId="1378981124" sldId="2147483648"/>
            <pc:sldLayoutMk cId="3718733741" sldId="2147483660"/>
          </pc:sldLayoutMkLst>
        </pc:sldLayoutChg>
        <pc:sldLayoutChg chg="add">
          <pc:chgData name="Barendregt, Wolmet" userId="S::w.barendregt_tue.nl#ext#@aarhusuniversitet.onmicrosoft.com::846f6c6e-aab0-4b5f-b54b-404904781554" providerId="AD" clId="Web-{C7877019-9486-1FAC-7380-41C3C0BAFC6A}" dt="2025-03-18T09:55:16.593" v="3"/>
          <pc:sldLayoutMkLst>
            <pc:docMk/>
            <pc:sldMasterMk cId="1378981124" sldId="2147483648"/>
            <pc:sldLayoutMk cId="3174991314" sldId="2147483661"/>
          </pc:sldLayoutMkLst>
        </pc:sldLayoutChg>
      </pc:sldMasterChg>
    </pc:docChg>
  </pc:docChgLst>
  <pc:docChgLst>
    <pc:chgData name="Elisabet M. Nilsson" userId="S::elisabet.nilsson_mau.se#ext#@aarhusuniversitet.onmicrosoft.com::595ef072-bd51-4511-937f-ed0b1e939d37" providerId="AD" clId="Web-{64152704-26FF-9FB2-521D-419DA2614164}"/>
    <pc:docChg chg="modSld">
      <pc:chgData name="Elisabet M. Nilsson" userId="S::elisabet.nilsson_mau.se#ext#@aarhusuniversitet.onmicrosoft.com::595ef072-bd51-4511-937f-ed0b1e939d37" providerId="AD" clId="Web-{64152704-26FF-9FB2-521D-419DA2614164}" dt="2025-03-20T08:03:46.315" v="61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64152704-26FF-9FB2-521D-419DA2614164}" dt="2025-03-20T08:02:44.972" v="51" actId="14100"/>
        <pc:sldMkLst>
          <pc:docMk/>
          <pc:sldMk cId="3818816870" sldId="258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2:44.972" v="51" actId="14100"/>
          <ac:spMkLst>
            <pc:docMk/>
            <pc:sldMk cId="3818816870" sldId="258"/>
            <ac:spMk id="3" creationId="{A34D6EE3-FBD3-C547-BB01-0AA6229A7EDA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64152704-26FF-9FB2-521D-419DA2614164}" dt="2025-03-20T08:03:28.018" v="58" actId="1076"/>
        <pc:sldMkLst>
          <pc:docMk/>
          <pc:sldMk cId="3046125152" sldId="261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3:27.956" v="57" actId="1076"/>
          <ac:spMkLst>
            <pc:docMk/>
            <pc:sldMk cId="3046125152" sldId="261"/>
            <ac:spMk id="2" creationId="{1624FBC4-05C0-2200-5B26-A6272B5DDBA7}"/>
          </ac:spMkLst>
        </pc:spChg>
        <pc:spChg chg="mod">
          <ac:chgData name="Elisabet M. Nilsson" userId="S::elisabet.nilsson_mau.se#ext#@aarhusuniversitet.onmicrosoft.com::595ef072-bd51-4511-937f-ed0b1e939d37" providerId="AD" clId="Web-{64152704-26FF-9FB2-521D-419DA2614164}" dt="2025-03-20T08:03:28.018" v="58" actId="1076"/>
          <ac:spMkLst>
            <pc:docMk/>
            <pc:sldMk cId="3046125152" sldId="261"/>
            <ac:spMk id="3" creationId="{C16C58E1-9EBB-68B1-C99F-28E001489C1E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64152704-26FF-9FB2-521D-419DA2614164}" dt="2025-03-20T08:03:33.596" v="59" actId="20577"/>
        <pc:sldMkLst>
          <pc:docMk/>
          <pc:sldMk cId="2510109968" sldId="262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3:33.596" v="59" actId="20577"/>
          <ac:spMkLst>
            <pc:docMk/>
            <pc:sldMk cId="2510109968" sldId="262"/>
            <ac:spMk id="6" creationId="{7519862D-A297-E2B9-13B6-78DF85FA0A08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64152704-26FF-9FB2-521D-419DA2614164}" dt="2025-03-20T08:03:46.315" v="61" actId="20577"/>
        <pc:sldMkLst>
          <pc:docMk/>
          <pc:sldMk cId="4171800312" sldId="263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3:46.315" v="61" actId="20577"/>
          <ac:spMkLst>
            <pc:docMk/>
            <pc:sldMk cId="4171800312" sldId="263"/>
            <ac:spMk id="3" creationId="{8E30E642-FEC6-63C8-4960-936DE00A58E2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64152704-26FF-9FB2-521D-419DA2614164}" dt="2025-03-20T08:01:33.878" v="19" actId="20577"/>
        <pc:sldMkLst>
          <pc:docMk/>
          <pc:sldMk cId="1546153775" sldId="266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1:33.878" v="19" actId="20577"/>
          <ac:spMkLst>
            <pc:docMk/>
            <pc:sldMk cId="1546153775" sldId="266"/>
            <ac:spMk id="3" creationId="{AACB61B2-83B1-4619-CE54-129B4F9B839F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64152704-26FF-9FB2-521D-419DA2614164}" dt="2025-03-20T08:02:08.206" v="40" actId="20577"/>
        <pc:sldMkLst>
          <pc:docMk/>
          <pc:sldMk cId="1202742556" sldId="268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2:08.206" v="40" actId="20577"/>
          <ac:spMkLst>
            <pc:docMk/>
            <pc:sldMk cId="1202742556" sldId="268"/>
            <ac:spMk id="6" creationId="{E3F40E3B-C3C7-787E-D572-0A3BA28E2902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64152704-26FF-9FB2-521D-419DA2614164}" dt="2025-03-20T08:02:27.878" v="45" actId="14100"/>
        <pc:sldMkLst>
          <pc:docMk/>
          <pc:sldMk cId="2559094129" sldId="269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2:27.878" v="45" actId="14100"/>
          <ac:spMkLst>
            <pc:docMk/>
            <pc:sldMk cId="2559094129" sldId="269"/>
            <ac:spMk id="3" creationId="{6E0C358F-F65F-E242-ACE6-4D3E98081FA0}"/>
          </ac:spMkLst>
        </pc:spChg>
      </pc:sldChg>
    </pc:docChg>
  </pc:docChgLst>
  <pc:docChgLst>
    <pc:chgData name="Barendregt, Wolmet" userId="S::w.barendregt@tue.nl::14fcc2e9-e636-4cb9-a29b-9c83ef29212b" providerId="AD" clId="Web-{6FA290EB-B056-EB76-24C9-09098FE5E156}"/>
    <pc:docChg chg="mod modSld">
      <pc:chgData name="Barendregt, Wolmet" userId="S::w.barendregt@tue.nl::14fcc2e9-e636-4cb9-a29b-9c83ef29212b" providerId="AD" clId="Web-{6FA290EB-B056-EB76-24C9-09098FE5E156}" dt="2024-09-17T11:31:57.934" v="10" actId="20577"/>
      <pc:docMkLst>
        <pc:docMk/>
      </pc:docMkLst>
      <pc:sldChg chg="modSp">
        <pc:chgData name="Barendregt, Wolmet" userId="S::w.barendregt@tue.nl::14fcc2e9-e636-4cb9-a29b-9c83ef29212b" providerId="AD" clId="Web-{6FA290EB-B056-EB76-24C9-09098FE5E156}" dt="2024-09-17T11:30:45.681" v="3" actId="20577"/>
        <pc:sldMkLst>
          <pc:docMk/>
          <pc:sldMk cId="3818816870" sldId="258"/>
        </pc:sldMkLst>
        <pc:spChg chg="mod">
          <ac:chgData name="Barendregt, Wolmet" userId="S::w.barendregt@tue.nl::14fcc2e9-e636-4cb9-a29b-9c83ef29212b" providerId="AD" clId="Web-{6FA290EB-B056-EB76-24C9-09098FE5E156}" dt="2024-09-17T11:30:45.681" v="3" actId="20577"/>
          <ac:spMkLst>
            <pc:docMk/>
            <pc:sldMk cId="3818816870" sldId="258"/>
            <ac:spMk id="3" creationId="{A34D6EE3-FBD3-C547-BB01-0AA6229A7EDA}"/>
          </ac:spMkLst>
        </pc:spChg>
      </pc:sldChg>
      <pc:sldChg chg="modSp">
        <pc:chgData name="Barendregt, Wolmet" userId="S::w.barendregt@tue.nl::14fcc2e9-e636-4cb9-a29b-9c83ef29212b" providerId="AD" clId="Web-{6FA290EB-B056-EB76-24C9-09098FE5E156}" dt="2024-09-17T11:30:56.650" v="5" actId="20577"/>
        <pc:sldMkLst>
          <pc:docMk/>
          <pc:sldMk cId="830556626" sldId="260"/>
        </pc:sldMkLst>
        <pc:spChg chg="mod">
          <ac:chgData name="Barendregt, Wolmet" userId="S::w.barendregt@tue.nl::14fcc2e9-e636-4cb9-a29b-9c83ef29212b" providerId="AD" clId="Web-{6FA290EB-B056-EB76-24C9-09098FE5E156}" dt="2024-09-17T11:30:56.650" v="5" actId="20577"/>
          <ac:spMkLst>
            <pc:docMk/>
            <pc:sldMk cId="830556626" sldId="260"/>
            <ac:spMk id="3" creationId="{DD5055EB-6DBC-0521-98E8-BCE985CD48C3}"/>
          </ac:spMkLst>
        </pc:spChg>
      </pc:sldChg>
      <pc:sldChg chg="modSp">
        <pc:chgData name="Barendregt, Wolmet" userId="S::w.barendregt@tue.nl::14fcc2e9-e636-4cb9-a29b-9c83ef29212b" providerId="AD" clId="Web-{6FA290EB-B056-EB76-24C9-09098FE5E156}" dt="2024-09-17T11:31:46.605" v="8" actId="20577"/>
        <pc:sldMkLst>
          <pc:docMk/>
          <pc:sldMk cId="2510109968" sldId="262"/>
        </pc:sldMkLst>
        <pc:spChg chg="mod">
          <ac:chgData name="Barendregt, Wolmet" userId="S::w.barendregt@tue.nl::14fcc2e9-e636-4cb9-a29b-9c83ef29212b" providerId="AD" clId="Web-{6FA290EB-B056-EB76-24C9-09098FE5E156}" dt="2024-09-17T11:31:46.605" v="8" actId="20577"/>
          <ac:spMkLst>
            <pc:docMk/>
            <pc:sldMk cId="2510109968" sldId="262"/>
            <ac:spMk id="6" creationId="{7519862D-A297-E2B9-13B6-78DF85FA0A08}"/>
          </ac:spMkLst>
        </pc:spChg>
      </pc:sldChg>
      <pc:sldChg chg="modSp">
        <pc:chgData name="Barendregt, Wolmet" userId="S::w.barendregt@tue.nl::14fcc2e9-e636-4cb9-a29b-9c83ef29212b" providerId="AD" clId="Web-{6FA290EB-B056-EB76-24C9-09098FE5E156}" dt="2024-09-17T11:31:57.934" v="10" actId="20577"/>
        <pc:sldMkLst>
          <pc:docMk/>
          <pc:sldMk cId="4171800312" sldId="263"/>
        </pc:sldMkLst>
        <pc:spChg chg="mod">
          <ac:chgData name="Barendregt, Wolmet" userId="S::w.barendregt@tue.nl::14fcc2e9-e636-4cb9-a29b-9c83ef29212b" providerId="AD" clId="Web-{6FA290EB-B056-EB76-24C9-09098FE5E156}" dt="2024-09-17T11:31:57.934" v="10" actId="20577"/>
          <ac:spMkLst>
            <pc:docMk/>
            <pc:sldMk cId="4171800312" sldId="263"/>
            <ac:spMk id="3" creationId="{8E30E642-FEC6-63C8-4960-936DE00A58E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313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ova.uni.mau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93814CBC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18/10/relationships/comments" Target="../comments/modernComment_102_E39E85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db1d7e-016f-4183-8f2d-c936cae0deb6">
      <Terms xmlns="http://schemas.microsoft.com/office/infopath/2007/PartnerControls"/>
    </lcf76f155ced4ddcb4097134ff3c332f>
    <TaxCatchAll xmlns="4957828b-1830-42c5-a4eb-4d442edbbb52" xsi:nil="true"/>
  </documentManagement>
</p:properties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Kantoorthema</vt:lpstr>
      <vt:lpstr>PowerPoint Presentation</vt:lpstr>
      <vt:lpstr>PowerPoint Presentation</vt:lpstr>
      <vt:lpstr>Outline/Content</vt:lpstr>
      <vt:lpstr>PowerPoint Presentation</vt:lpstr>
      <vt:lpstr>Why ecological probes?</vt:lpstr>
      <vt:lpstr>What are ecological probes?</vt:lpstr>
      <vt:lpstr>MAKING: Homework</vt:lpstr>
      <vt:lpstr>EXPLORING</vt:lpstr>
      <vt:lpstr>HOMEWORK: Analyse your exploration &amp; Reflect</vt:lpstr>
      <vt:lpstr>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Probes for exploring the MTH environment</dc:title>
  <dc:creator>Snelder, Luna</dc:creator>
  <cp:revision>4</cp:revision>
  <dcterms:created xsi:type="dcterms:W3CDTF">2024-05-21T12:41:56Z</dcterms:created>
  <dcterms:modified xsi:type="dcterms:W3CDTF">2025-03-20T10:20:26Z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0x010100FF13A438EEDB8945B82220F2155C6630</vt:lpwstr>
  </property>
  <property fmtid="{D5CDD505-2E9C-101B-9397-08002B2CF9AE}" pid="3" name="MediaServiceImageTags">
    <vt:lpwstr/>
  </property>
</Properties>
</file>