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4"/>
  </p:sldMasterIdLst>
  <p:notesMasterIdLst>
    <p:notesMasterId r:id="rId15"/>
  </p:notesMasterIdLst>
  <p:sldIdLst>
    <p:sldId id="256" r:id="rId5"/>
    <p:sldId id="282" r:id="rId6"/>
    <p:sldId id="283" r:id="rId7"/>
    <p:sldId id="284" r:id="rId8"/>
    <p:sldId id="281" r:id="rId9"/>
    <p:sldId id="286" r:id="rId10"/>
    <p:sldId id="287" r:id="rId11"/>
    <p:sldId id="288" r:id="rId12"/>
    <p:sldId id="289" r:id="rId13"/>
    <p:sldId id="278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FD9556-CFFF-ECC3-A38F-032D34079093}" v="18" dt="2025-05-13T13:30:47.0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/>
    <p:restoredTop sz="94688"/>
  </p:normalViewPr>
  <p:slideViewPr>
    <p:cSldViewPr snapToGrid="0">
      <p:cViewPr varScale="1">
        <p:scale>
          <a:sx n="116" d="100"/>
          <a:sy n="116" d="100"/>
        </p:scale>
        <p:origin x="5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sabet Nilsson" userId="S::elisabet.nilsson_mau.se#ext#@aarhusuniversitet.onmicrosoft.com::1881d135-8979-4de0-99db-2a54b4340406" providerId="AD" clId="Web-{5B7C2B48-F8FE-53CE-CD48-11215DE94F13}"/>
    <pc:docChg chg="modSld">
      <pc:chgData name="Elisabet Nilsson" userId="S::elisabet.nilsson_mau.se#ext#@aarhusuniversitet.onmicrosoft.com::1881d135-8979-4de0-99db-2a54b4340406" providerId="AD" clId="Web-{5B7C2B48-F8FE-53CE-CD48-11215DE94F13}" dt="2024-05-06T13:20:24.562" v="4" actId="20577"/>
      <pc:docMkLst>
        <pc:docMk/>
      </pc:docMkLst>
      <pc:sldChg chg="modSp">
        <pc:chgData name="Elisabet Nilsson" userId="S::elisabet.nilsson_mau.se#ext#@aarhusuniversitet.onmicrosoft.com::1881d135-8979-4de0-99db-2a54b4340406" providerId="AD" clId="Web-{5B7C2B48-F8FE-53CE-CD48-11215DE94F13}" dt="2024-05-06T13:20:24.562" v="4" actId="20577"/>
        <pc:sldMkLst>
          <pc:docMk/>
          <pc:sldMk cId="2681902740" sldId="282"/>
        </pc:sldMkLst>
        <pc:spChg chg="mod">
          <ac:chgData name="Elisabet Nilsson" userId="S::elisabet.nilsson_mau.se#ext#@aarhusuniversitet.onmicrosoft.com::1881d135-8979-4de0-99db-2a54b4340406" providerId="AD" clId="Web-{5B7C2B48-F8FE-53CE-CD48-11215DE94F13}" dt="2024-05-06T13:20:20.734" v="2" actId="20577"/>
          <ac:spMkLst>
            <pc:docMk/>
            <pc:sldMk cId="2681902740" sldId="282"/>
            <ac:spMk id="3" creationId="{388E1801-A12B-F73F-D976-C4E93DD6D62E}"/>
          </ac:spMkLst>
        </pc:spChg>
        <pc:spChg chg="mod">
          <ac:chgData name="Elisabet Nilsson" userId="S::elisabet.nilsson_mau.se#ext#@aarhusuniversitet.onmicrosoft.com::1881d135-8979-4de0-99db-2a54b4340406" providerId="AD" clId="Web-{5B7C2B48-F8FE-53CE-CD48-11215DE94F13}" dt="2024-05-06T13:20:24.562" v="4" actId="20577"/>
          <ac:spMkLst>
            <pc:docMk/>
            <pc:sldMk cId="2681902740" sldId="282"/>
            <ac:spMk id="5" creationId="{B14FBD4D-5FC5-FB86-F1F1-4DA525B09397}"/>
          </ac:spMkLst>
        </pc:spChg>
      </pc:sldChg>
    </pc:docChg>
  </pc:docChgLst>
  <pc:docChgLst>
    <pc:chgData name="Elisabet M. Nilsson" userId="S::elisabet.nilsson_mau.se#ext#@aarhusuniversitet.onmicrosoft.com::595ef072-bd51-4511-937f-ed0b1e939d37" providerId="AD" clId="Web-{E15A870A-36FC-9AEE-E875-0868CC6D7940}"/>
    <pc:docChg chg="delSld modSld">
      <pc:chgData name="Elisabet M. Nilsson" userId="S::elisabet.nilsson_mau.se#ext#@aarhusuniversitet.onmicrosoft.com::595ef072-bd51-4511-937f-ed0b1e939d37" providerId="AD" clId="Web-{E15A870A-36FC-9AEE-E875-0868CC6D7940}" dt="2025-03-20T12:30:07.889" v="25"/>
      <pc:docMkLst>
        <pc:docMk/>
      </pc:docMkLst>
      <pc:sldChg chg="modSp">
        <pc:chgData name="Elisabet M. Nilsson" userId="S::elisabet.nilsson_mau.se#ext#@aarhusuniversitet.onmicrosoft.com::595ef072-bd51-4511-937f-ed0b1e939d37" providerId="AD" clId="Web-{E15A870A-36FC-9AEE-E875-0868CC6D7940}" dt="2025-03-20T12:30:07.248" v="24" actId="20577"/>
        <pc:sldMkLst>
          <pc:docMk/>
          <pc:sldMk cId="2559094129" sldId="284"/>
        </pc:sldMkLst>
        <pc:spChg chg="mod">
          <ac:chgData name="Elisabet M. Nilsson" userId="S::elisabet.nilsson_mau.se#ext#@aarhusuniversitet.onmicrosoft.com::595ef072-bd51-4511-937f-ed0b1e939d37" providerId="AD" clId="Web-{E15A870A-36FC-9AEE-E875-0868CC6D7940}" dt="2025-03-20T12:30:07.248" v="24" actId="20577"/>
          <ac:spMkLst>
            <pc:docMk/>
            <pc:sldMk cId="2559094129" sldId="284"/>
            <ac:spMk id="3" creationId="{6E0C358F-F65F-E242-ACE6-4D3E98081FA0}"/>
          </ac:spMkLst>
        </pc:spChg>
      </pc:sldChg>
      <pc:sldChg chg="del">
        <pc:chgData name="Elisabet M. Nilsson" userId="S::elisabet.nilsson_mau.se#ext#@aarhusuniversitet.onmicrosoft.com::595ef072-bd51-4511-937f-ed0b1e939d37" providerId="AD" clId="Web-{E15A870A-36FC-9AEE-E875-0868CC6D7940}" dt="2025-03-20T12:30:07.889" v="25"/>
        <pc:sldMkLst>
          <pc:docMk/>
          <pc:sldMk cId="3115628147" sldId="285"/>
        </pc:sldMkLst>
      </pc:sldChg>
    </pc:docChg>
  </pc:docChgLst>
  <pc:docChgLst>
    <pc:chgData name="Elisabet M. Nilsson" userId="S::elisabet.nilsson_mau.se#ext#@aarhusuniversitet.onmicrosoft.com::595ef072-bd51-4511-937f-ed0b1e939d37" providerId="AD" clId="Web-{716526C4-B6DE-ABFD-7084-1B8A5A5F7358}"/>
    <pc:docChg chg="modSld">
      <pc:chgData name="Elisabet M. Nilsson" userId="S::elisabet.nilsson_mau.se#ext#@aarhusuniversitet.onmicrosoft.com::595ef072-bd51-4511-937f-ed0b1e939d37" providerId="AD" clId="Web-{716526C4-B6DE-ABFD-7084-1B8A5A5F7358}" dt="2025-02-18T13:03:36.576" v="100" actId="20577"/>
      <pc:docMkLst>
        <pc:docMk/>
      </pc:docMkLst>
      <pc:sldChg chg="modSp">
        <pc:chgData name="Elisabet M. Nilsson" userId="S::elisabet.nilsson_mau.se#ext#@aarhusuniversitet.onmicrosoft.com::595ef072-bd51-4511-937f-ed0b1e939d37" providerId="AD" clId="Web-{716526C4-B6DE-ABFD-7084-1B8A5A5F7358}" dt="2025-02-18T13:01:15.824" v="53" actId="20577"/>
        <pc:sldMkLst>
          <pc:docMk/>
          <pc:sldMk cId="3496093580" sldId="281"/>
        </pc:sldMkLst>
        <pc:spChg chg="mod">
          <ac:chgData name="Elisabet M. Nilsson" userId="S::elisabet.nilsson_mau.se#ext#@aarhusuniversitet.onmicrosoft.com::595ef072-bd51-4511-937f-ed0b1e939d37" providerId="AD" clId="Web-{716526C4-B6DE-ABFD-7084-1B8A5A5F7358}" dt="2025-02-18T13:01:15.824" v="53" actId="20577"/>
          <ac:spMkLst>
            <pc:docMk/>
            <pc:sldMk cId="3496093580" sldId="281"/>
            <ac:spMk id="3" creationId="{6E0C358F-F65F-E242-ACE6-4D3E98081FA0}"/>
          </ac:spMkLst>
        </pc:spChg>
      </pc:sldChg>
      <pc:sldChg chg="addSp delSp modSp">
        <pc:chgData name="Elisabet M. Nilsson" userId="S::elisabet.nilsson_mau.se#ext#@aarhusuniversitet.onmicrosoft.com::595ef072-bd51-4511-937f-ed0b1e939d37" providerId="AD" clId="Web-{716526C4-B6DE-ABFD-7084-1B8A5A5F7358}" dt="2025-02-18T13:00:07.886" v="17" actId="1076"/>
        <pc:sldMkLst>
          <pc:docMk/>
          <pc:sldMk cId="2681902740" sldId="282"/>
        </pc:sldMkLst>
        <pc:spChg chg="del mod">
          <ac:chgData name="Elisabet M. Nilsson" userId="S::elisabet.nilsson_mau.se#ext#@aarhusuniversitet.onmicrosoft.com::595ef072-bd51-4511-937f-ed0b1e939d37" providerId="AD" clId="Web-{716526C4-B6DE-ABFD-7084-1B8A5A5F7358}" dt="2025-02-18T12:59:40.011" v="1"/>
          <ac:spMkLst>
            <pc:docMk/>
            <pc:sldMk cId="2681902740" sldId="282"/>
            <ac:spMk id="3" creationId="{388E1801-A12B-F73F-D976-C4E93DD6D62E}"/>
          </ac:spMkLst>
        </pc:spChg>
        <pc:spChg chg="mod">
          <ac:chgData name="Elisabet M. Nilsson" userId="S::elisabet.nilsson_mau.se#ext#@aarhusuniversitet.onmicrosoft.com::595ef072-bd51-4511-937f-ed0b1e939d37" providerId="AD" clId="Web-{716526C4-B6DE-ABFD-7084-1B8A5A5F7358}" dt="2025-02-18T13:00:07.855" v="16" actId="1076"/>
          <ac:spMkLst>
            <pc:docMk/>
            <pc:sldMk cId="2681902740" sldId="282"/>
            <ac:spMk id="4" creationId="{817A063A-3E7E-9432-A89D-B589222544A7}"/>
          </ac:spMkLst>
        </pc:spChg>
        <pc:spChg chg="mod">
          <ac:chgData name="Elisabet M. Nilsson" userId="S::elisabet.nilsson_mau.se#ext#@aarhusuniversitet.onmicrosoft.com::595ef072-bd51-4511-937f-ed0b1e939d37" providerId="AD" clId="Web-{716526C4-B6DE-ABFD-7084-1B8A5A5F7358}" dt="2025-02-18T13:00:07.886" v="17" actId="1076"/>
          <ac:spMkLst>
            <pc:docMk/>
            <pc:sldMk cId="2681902740" sldId="282"/>
            <ac:spMk id="5" creationId="{B14FBD4D-5FC5-FB86-F1F1-4DA525B09397}"/>
          </ac:spMkLst>
        </pc:spChg>
        <pc:spChg chg="add del mod">
          <ac:chgData name="Elisabet M. Nilsson" userId="S::elisabet.nilsson_mau.se#ext#@aarhusuniversitet.onmicrosoft.com::595ef072-bd51-4511-937f-ed0b1e939d37" providerId="AD" clId="Web-{716526C4-B6DE-ABFD-7084-1B8A5A5F7358}" dt="2025-02-18T13:00:00.464" v="15"/>
          <ac:spMkLst>
            <pc:docMk/>
            <pc:sldMk cId="2681902740" sldId="282"/>
            <ac:spMk id="6" creationId="{B87E38C9-A205-314E-8333-72BA411C1B0F}"/>
          </ac:spMkLst>
        </pc:spChg>
      </pc:sldChg>
      <pc:sldChg chg="modSp">
        <pc:chgData name="Elisabet M. Nilsson" userId="S::elisabet.nilsson_mau.se#ext#@aarhusuniversitet.onmicrosoft.com::595ef072-bd51-4511-937f-ed0b1e939d37" providerId="AD" clId="Web-{716526C4-B6DE-ABFD-7084-1B8A5A5F7358}" dt="2025-02-18T13:00:26.902" v="22" actId="20577"/>
        <pc:sldMkLst>
          <pc:docMk/>
          <pc:sldMk cId="1202742556" sldId="283"/>
        </pc:sldMkLst>
        <pc:spChg chg="mod">
          <ac:chgData name="Elisabet M. Nilsson" userId="S::elisabet.nilsson_mau.se#ext#@aarhusuniversitet.onmicrosoft.com::595ef072-bd51-4511-937f-ed0b1e939d37" providerId="AD" clId="Web-{716526C4-B6DE-ABFD-7084-1B8A5A5F7358}" dt="2025-02-18T13:00:26.902" v="22" actId="20577"/>
          <ac:spMkLst>
            <pc:docMk/>
            <pc:sldMk cId="1202742556" sldId="283"/>
            <ac:spMk id="6" creationId="{E3F40E3B-C3C7-787E-D572-0A3BA28E2902}"/>
          </ac:spMkLst>
        </pc:spChg>
      </pc:sldChg>
      <pc:sldChg chg="modSp">
        <pc:chgData name="Elisabet M. Nilsson" userId="S::elisabet.nilsson_mau.se#ext#@aarhusuniversitet.onmicrosoft.com::595ef072-bd51-4511-937f-ed0b1e939d37" providerId="AD" clId="Web-{716526C4-B6DE-ABFD-7084-1B8A5A5F7358}" dt="2025-02-18T13:00:58.840" v="38" actId="20577"/>
        <pc:sldMkLst>
          <pc:docMk/>
          <pc:sldMk cId="2559094129" sldId="284"/>
        </pc:sldMkLst>
        <pc:spChg chg="mod">
          <ac:chgData name="Elisabet M. Nilsson" userId="S::elisabet.nilsson_mau.se#ext#@aarhusuniversitet.onmicrosoft.com::595ef072-bd51-4511-937f-ed0b1e939d37" providerId="AD" clId="Web-{716526C4-B6DE-ABFD-7084-1B8A5A5F7358}" dt="2025-02-18T13:00:58.840" v="38" actId="20577"/>
          <ac:spMkLst>
            <pc:docMk/>
            <pc:sldMk cId="2559094129" sldId="284"/>
            <ac:spMk id="3" creationId="{6E0C358F-F65F-E242-ACE6-4D3E98081FA0}"/>
          </ac:spMkLst>
        </pc:spChg>
      </pc:sldChg>
      <pc:sldChg chg="modSp">
        <pc:chgData name="Elisabet M. Nilsson" userId="S::elisabet.nilsson_mau.se#ext#@aarhusuniversitet.onmicrosoft.com::595ef072-bd51-4511-937f-ed0b1e939d37" providerId="AD" clId="Web-{716526C4-B6DE-ABFD-7084-1B8A5A5F7358}" dt="2025-02-18T13:03:36.576" v="100" actId="20577"/>
        <pc:sldMkLst>
          <pc:docMk/>
          <pc:sldMk cId="3115628147" sldId="285"/>
        </pc:sldMkLst>
        <pc:spChg chg="mod">
          <ac:chgData name="Elisabet M. Nilsson" userId="S::elisabet.nilsson_mau.se#ext#@aarhusuniversitet.onmicrosoft.com::595ef072-bd51-4511-937f-ed0b1e939d37" providerId="AD" clId="Web-{716526C4-B6DE-ABFD-7084-1B8A5A5F7358}" dt="2025-02-18T13:03:36.576" v="100" actId="20577"/>
          <ac:spMkLst>
            <pc:docMk/>
            <pc:sldMk cId="3115628147" sldId="285"/>
            <ac:spMk id="3" creationId="{6E0C358F-F65F-E242-ACE6-4D3E98081FA0}"/>
          </ac:spMkLst>
        </pc:spChg>
      </pc:sldChg>
      <pc:sldChg chg="modSp">
        <pc:chgData name="Elisabet M. Nilsson" userId="S::elisabet.nilsson_mau.se#ext#@aarhusuniversitet.onmicrosoft.com::595ef072-bd51-4511-937f-ed0b1e939d37" providerId="AD" clId="Web-{716526C4-B6DE-ABFD-7084-1B8A5A5F7358}" dt="2025-02-18T13:01:29.918" v="61" actId="14100"/>
        <pc:sldMkLst>
          <pc:docMk/>
          <pc:sldMk cId="1555858683" sldId="286"/>
        </pc:sldMkLst>
        <pc:spChg chg="mod">
          <ac:chgData name="Elisabet M. Nilsson" userId="S::elisabet.nilsson_mau.se#ext#@aarhusuniversitet.onmicrosoft.com::595ef072-bd51-4511-937f-ed0b1e939d37" providerId="AD" clId="Web-{716526C4-B6DE-ABFD-7084-1B8A5A5F7358}" dt="2025-02-18T13:01:29.918" v="61" actId="14100"/>
          <ac:spMkLst>
            <pc:docMk/>
            <pc:sldMk cId="1555858683" sldId="286"/>
            <ac:spMk id="3" creationId="{4E70DB6A-C548-E385-FAAE-7D71AF1A9A4F}"/>
          </ac:spMkLst>
        </pc:spChg>
      </pc:sldChg>
      <pc:sldChg chg="modSp">
        <pc:chgData name="Elisabet M. Nilsson" userId="S::elisabet.nilsson_mau.se#ext#@aarhusuniversitet.onmicrosoft.com::595ef072-bd51-4511-937f-ed0b1e939d37" providerId="AD" clId="Web-{716526C4-B6DE-ABFD-7084-1B8A5A5F7358}" dt="2025-02-18T13:01:58.559" v="68" actId="1076"/>
        <pc:sldMkLst>
          <pc:docMk/>
          <pc:sldMk cId="2085757046" sldId="287"/>
        </pc:sldMkLst>
        <pc:spChg chg="mod">
          <ac:chgData name="Elisabet M. Nilsson" userId="S::elisabet.nilsson_mau.se#ext#@aarhusuniversitet.onmicrosoft.com::595ef072-bd51-4511-937f-ed0b1e939d37" providerId="AD" clId="Web-{716526C4-B6DE-ABFD-7084-1B8A5A5F7358}" dt="2025-02-18T13:01:58.559" v="68" actId="1076"/>
          <ac:spMkLst>
            <pc:docMk/>
            <pc:sldMk cId="2085757046" sldId="287"/>
            <ac:spMk id="3" creationId="{D4286F02-363B-02AA-A8FC-1068B97429EC}"/>
          </ac:spMkLst>
        </pc:spChg>
      </pc:sldChg>
      <pc:sldChg chg="modSp">
        <pc:chgData name="Elisabet M. Nilsson" userId="S::elisabet.nilsson_mau.se#ext#@aarhusuniversitet.onmicrosoft.com::595ef072-bd51-4511-937f-ed0b1e939d37" providerId="AD" clId="Web-{716526C4-B6DE-ABFD-7084-1B8A5A5F7358}" dt="2025-02-18T13:02:57.279" v="82" actId="14100"/>
        <pc:sldMkLst>
          <pc:docMk/>
          <pc:sldMk cId="2374704040" sldId="288"/>
        </pc:sldMkLst>
        <pc:spChg chg="mod">
          <ac:chgData name="Elisabet M. Nilsson" userId="S::elisabet.nilsson_mau.se#ext#@aarhusuniversitet.onmicrosoft.com::595ef072-bd51-4511-937f-ed0b1e939d37" providerId="AD" clId="Web-{716526C4-B6DE-ABFD-7084-1B8A5A5F7358}" dt="2025-02-18T13:02:57.279" v="82" actId="14100"/>
          <ac:spMkLst>
            <pc:docMk/>
            <pc:sldMk cId="2374704040" sldId="288"/>
            <ac:spMk id="3" creationId="{8C80DB22-87BB-B65D-8D1E-B7588FB59F12}"/>
          </ac:spMkLst>
        </pc:spChg>
      </pc:sldChg>
      <pc:sldChg chg="modSp">
        <pc:chgData name="Elisabet M. Nilsson" userId="S::elisabet.nilsson_mau.se#ext#@aarhusuniversitet.onmicrosoft.com::595ef072-bd51-4511-937f-ed0b1e939d37" providerId="AD" clId="Web-{716526C4-B6DE-ABFD-7084-1B8A5A5F7358}" dt="2025-02-18T13:03:12.763" v="89" actId="20577"/>
        <pc:sldMkLst>
          <pc:docMk/>
          <pc:sldMk cId="3288735097" sldId="289"/>
        </pc:sldMkLst>
        <pc:spChg chg="mod">
          <ac:chgData name="Elisabet M. Nilsson" userId="S::elisabet.nilsson_mau.se#ext#@aarhusuniversitet.onmicrosoft.com::595ef072-bd51-4511-937f-ed0b1e939d37" providerId="AD" clId="Web-{716526C4-B6DE-ABFD-7084-1B8A5A5F7358}" dt="2025-02-18T13:03:12.763" v="89" actId="20577"/>
          <ac:spMkLst>
            <pc:docMk/>
            <pc:sldMk cId="3288735097" sldId="289"/>
            <ac:spMk id="3" creationId="{D87E86D7-741D-E273-ACB4-586DB89C4F63}"/>
          </ac:spMkLst>
        </pc:spChg>
      </pc:sldChg>
    </pc:docChg>
  </pc:docChgLst>
  <pc:docChgLst>
    <pc:chgData name="Elisabet M. Nilsson" userId="S::elisabet.nilsson_mau.se#ext#@aarhusuniversitet.onmicrosoft.com::595ef072-bd51-4511-937f-ed0b1e939d37" providerId="AD" clId="Web-{C59394EE-E3C7-FBF4-F093-C62758303369}"/>
    <pc:docChg chg="modSld">
      <pc:chgData name="Elisabet M. Nilsson" userId="S::elisabet.nilsson_mau.se#ext#@aarhusuniversitet.onmicrosoft.com::595ef072-bd51-4511-937f-ed0b1e939d37" providerId="AD" clId="Web-{C59394EE-E3C7-FBF4-F093-C62758303369}" dt="2025-03-07T09:25:07.499" v="3" actId="1076"/>
      <pc:docMkLst>
        <pc:docMk/>
      </pc:docMkLst>
      <pc:sldChg chg="modSp">
        <pc:chgData name="Elisabet M. Nilsson" userId="S::elisabet.nilsson_mau.se#ext#@aarhusuniversitet.onmicrosoft.com::595ef072-bd51-4511-937f-ed0b1e939d37" providerId="AD" clId="Web-{C59394EE-E3C7-FBF4-F093-C62758303369}" dt="2025-03-07T09:25:07.499" v="3" actId="1076"/>
        <pc:sldMkLst>
          <pc:docMk/>
          <pc:sldMk cId="0" sldId="256"/>
        </pc:sldMkLst>
        <pc:spChg chg="mod">
          <ac:chgData name="Elisabet M. Nilsson" userId="S::elisabet.nilsson_mau.se#ext#@aarhusuniversitet.onmicrosoft.com::595ef072-bd51-4511-937f-ed0b1e939d37" providerId="AD" clId="Web-{C59394EE-E3C7-FBF4-F093-C62758303369}" dt="2025-03-07T09:25:07.499" v="3" actId="1076"/>
          <ac:spMkLst>
            <pc:docMk/>
            <pc:sldMk cId="0" sldId="256"/>
            <ac:spMk id="3" creationId="{AACB61B2-83B1-4619-CE54-129B4F9B839F}"/>
          </ac:spMkLst>
        </pc:spChg>
      </pc:sldChg>
      <pc:sldChg chg="modSp">
        <pc:chgData name="Elisabet M. Nilsson" userId="S::elisabet.nilsson_mau.se#ext#@aarhusuniversitet.onmicrosoft.com::595ef072-bd51-4511-937f-ed0b1e939d37" providerId="AD" clId="Web-{C59394EE-E3C7-FBF4-F093-C62758303369}" dt="2025-03-07T09:25:02.077" v="2" actId="20577"/>
        <pc:sldMkLst>
          <pc:docMk/>
          <pc:sldMk cId="2681902740" sldId="282"/>
        </pc:sldMkLst>
        <pc:spChg chg="mod">
          <ac:chgData name="Elisabet M. Nilsson" userId="S::elisabet.nilsson_mau.se#ext#@aarhusuniversitet.onmicrosoft.com::595ef072-bd51-4511-937f-ed0b1e939d37" providerId="AD" clId="Web-{C59394EE-E3C7-FBF4-F093-C62758303369}" dt="2025-03-07T09:25:02.077" v="2" actId="20577"/>
          <ac:spMkLst>
            <pc:docMk/>
            <pc:sldMk cId="2681902740" sldId="282"/>
            <ac:spMk id="5" creationId="{B14FBD4D-5FC5-FB86-F1F1-4DA525B09397}"/>
          </ac:spMkLst>
        </pc:spChg>
      </pc:sldChg>
    </pc:docChg>
  </pc:docChgLst>
  <pc:docChgLst>
    <pc:chgData name="Eva Eriksson" userId="87606256-1f63-48fa-8a9c-5f271b2048d0" providerId="ADAL" clId="{331EFF57-F33A-4C9A-9BC1-B18538378FEA}"/>
    <pc:docChg chg="undo custSel modSld">
      <pc:chgData name="Eva Eriksson" userId="87606256-1f63-48fa-8a9c-5f271b2048d0" providerId="ADAL" clId="{331EFF57-F33A-4C9A-9BC1-B18538378FEA}" dt="2024-04-04T08:07:57.671" v="72" actId="478"/>
      <pc:docMkLst>
        <pc:docMk/>
      </pc:docMkLst>
      <pc:sldChg chg="modSp mod">
        <pc:chgData name="Eva Eriksson" userId="87606256-1f63-48fa-8a9c-5f271b2048d0" providerId="ADAL" clId="{331EFF57-F33A-4C9A-9BC1-B18538378FEA}" dt="2024-04-04T08:07:35.652" v="71" actId="20577"/>
        <pc:sldMkLst>
          <pc:docMk/>
          <pc:sldMk cId="0" sldId="256"/>
        </pc:sldMkLst>
        <pc:spChg chg="mod">
          <ac:chgData name="Eva Eriksson" userId="87606256-1f63-48fa-8a9c-5f271b2048d0" providerId="ADAL" clId="{331EFF57-F33A-4C9A-9BC1-B18538378FEA}" dt="2024-04-04T08:07:35.652" v="71" actId="20577"/>
          <ac:spMkLst>
            <pc:docMk/>
            <pc:sldMk cId="0" sldId="256"/>
            <ac:spMk id="5" creationId="{1644A5B7-A71B-4321-F2E8-C75414B6128B}"/>
          </ac:spMkLst>
        </pc:spChg>
      </pc:sldChg>
      <pc:sldChg chg="modSp mod">
        <pc:chgData name="Eva Eriksson" userId="87606256-1f63-48fa-8a9c-5f271b2048d0" providerId="ADAL" clId="{331EFF57-F33A-4C9A-9BC1-B18538378FEA}" dt="2024-04-04T08:07:35.189" v="70" actId="20577"/>
        <pc:sldMkLst>
          <pc:docMk/>
          <pc:sldMk cId="0" sldId="258"/>
        </pc:sldMkLst>
        <pc:spChg chg="mod">
          <ac:chgData name="Eva Eriksson" userId="87606256-1f63-48fa-8a9c-5f271b2048d0" providerId="ADAL" clId="{331EFF57-F33A-4C9A-9BC1-B18538378FEA}" dt="2024-04-04T08:07:35.189" v="70" actId="20577"/>
          <ac:spMkLst>
            <pc:docMk/>
            <pc:sldMk cId="0" sldId="258"/>
            <ac:spMk id="11" creationId="{056DAD37-96EE-2D9D-8803-A854B15C3219}"/>
          </ac:spMkLst>
        </pc:spChg>
      </pc:sldChg>
      <pc:sldChg chg="modSp mod">
        <pc:chgData name="Eva Eriksson" userId="87606256-1f63-48fa-8a9c-5f271b2048d0" providerId="ADAL" clId="{331EFF57-F33A-4C9A-9BC1-B18538378FEA}" dt="2024-04-04T08:07:33.323" v="66" actId="20577"/>
        <pc:sldMkLst>
          <pc:docMk/>
          <pc:sldMk cId="2685662338" sldId="278"/>
        </pc:sldMkLst>
        <pc:spChg chg="mod">
          <ac:chgData name="Eva Eriksson" userId="87606256-1f63-48fa-8a9c-5f271b2048d0" providerId="ADAL" clId="{331EFF57-F33A-4C9A-9BC1-B18538378FEA}" dt="2024-04-04T08:07:33.323" v="66" actId="20577"/>
          <ac:spMkLst>
            <pc:docMk/>
            <pc:sldMk cId="2685662338" sldId="278"/>
            <ac:spMk id="9" creationId="{39AB1C38-FD9A-A7B0-968F-FB3E75AF0C16}"/>
          </ac:spMkLst>
        </pc:spChg>
      </pc:sldChg>
      <pc:sldChg chg="modSp mod">
        <pc:chgData name="Eva Eriksson" userId="87606256-1f63-48fa-8a9c-5f271b2048d0" providerId="ADAL" clId="{331EFF57-F33A-4C9A-9BC1-B18538378FEA}" dt="2024-04-04T08:07:34.395" v="68" actId="20577"/>
        <pc:sldMkLst>
          <pc:docMk/>
          <pc:sldMk cId="3557446463" sldId="279"/>
        </pc:sldMkLst>
        <pc:spChg chg="mod">
          <ac:chgData name="Eva Eriksson" userId="87606256-1f63-48fa-8a9c-5f271b2048d0" providerId="ADAL" clId="{331EFF57-F33A-4C9A-9BC1-B18538378FEA}" dt="2024-04-04T08:07:34.395" v="68" actId="20577"/>
          <ac:spMkLst>
            <pc:docMk/>
            <pc:sldMk cId="3557446463" sldId="279"/>
            <ac:spMk id="7" creationId="{3794B34D-A348-B469-1BFD-925D7039F4A7}"/>
          </ac:spMkLst>
        </pc:spChg>
      </pc:sldChg>
      <pc:sldChg chg="delSp modSp mod">
        <pc:chgData name="Eva Eriksson" userId="87606256-1f63-48fa-8a9c-5f271b2048d0" providerId="ADAL" clId="{331EFF57-F33A-4C9A-9BC1-B18538378FEA}" dt="2024-04-04T08:07:57.671" v="72" actId="478"/>
        <pc:sldMkLst>
          <pc:docMk/>
          <pc:sldMk cId="1894328945" sldId="280"/>
        </pc:sldMkLst>
        <pc:spChg chg="mod">
          <ac:chgData name="Eva Eriksson" userId="87606256-1f63-48fa-8a9c-5f271b2048d0" providerId="ADAL" clId="{331EFF57-F33A-4C9A-9BC1-B18538378FEA}" dt="2024-04-04T08:07:33.920" v="67" actId="20577"/>
          <ac:spMkLst>
            <pc:docMk/>
            <pc:sldMk cId="1894328945" sldId="280"/>
            <ac:spMk id="7" creationId="{3794B34D-A348-B469-1BFD-925D7039F4A7}"/>
          </ac:spMkLst>
        </pc:spChg>
        <pc:picChg chg="del">
          <ac:chgData name="Eva Eriksson" userId="87606256-1f63-48fa-8a9c-5f271b2048d0" providerId="ADAL" clId="{331EFF57-F33A-4C9A-9BC1-B18538378FEA}" dt="2024-04-04T08:07:57.671" v="72" actId="478"/>
          <ac:picMkLst>
            <pc:docMk/>
            <pc:sldMk cId="1894328945" sldId="280"/>
            <ac:picMk id="8" creationId="{436188DC-CB67-0803-0D5B-3C1FBB93C80F}"/>
          </ac:picMkLst>
        </pc:picChg>
      </pc:sldChg>
      <pc:sldChg chg="modSp mod">
        <pc:chgData name="Eva Eriksson" userId="87606256-1f63-48fa-8a9c-5f271b2048d0" providerId="ADAL" clId="{331EFF57-F33A-4C9A-9BC1-B18538378FEA}" dt="2024-04-04T08:07:34.801" v="69" actId="20577"/>
        <pc:sldMkLst>
          <pc:docMk/>
          <pc:sldMk cId="3496093580" sldId="281"/>
        </pc:sldMkLst>
        <pc:spChg chg="mod">
          <ac:chgData name="Eva Eriksson" userId="87606256-1f63-48fa-8a9c-5f271b2048d0" providerId="ADAL" clId="{331EFF57-F33A-4C9A-9BC1-B18538378FEA}" dt="2024-04-04T08:07:34.801" v="69" actId="20577"/>
          <ac:spMkLst>
            <pc:docMk/>
            <pc:sldMk cId="3496093580" sldId="281"/>
            <ac:spMk id="11" creationId="{056DAD37-96EE-2D9D-8803-A854B15C3219}"/>
          </ac:spMkLst>
        </pc:spChg>
      </pc:sldChg>
    </pc:docChg>
  </pc:docChgLst>
  <pc:docChgLst>
    <pc:chgData name="Elisabet M. Nilsson" userId="S::elisabet.nilsson_mau.se#ext#@aarhusuniversitet.onmicrosoft.com::595ef072-bd51-4511-937f-ed0b1e939d37" providerId="AD" clId="Web-{7CFD9556-CFFF-ECC3-A38F-032D34079093}"/>
    <pc:docChg chg="modSld">
      <pc:chgData name="Elisabet M. Nilsson" userId="S::elisabet.nilsson_mau.se#ext#@aarhusuniversitet.onmicrosoft.com::595ef072-bd51-4511-937f-ed0b1e939d37" providerId="AD" clId="Web-{7CFD9556-CFFF-ECC3-A38F-032D34079093}" dt="2025-05-13T13:30:41.225" v="18" actId="20577"/>
      <pc:docMkLst>
        <pc:docMk/>
      </pc:docMkLst>
      <pc:sldChg chg="modSp">
        <pc:chgData name="Elisabet M. Nilsson" userId="S::elisabet.nilsson_mau.se#ext#@aarhusuniversitet.onmicrosoft.com::595ef072-bd51-4511-937f-ed0b1e939d37" providerId="AD" clId="Web-{7CFD9556-CFFF-ECC3-A38F-032D34079093}" dt="2025-05-13T13:30:41.225" v="18" actId="20577"/>
        <pc:sldMkLst>
          <pc:docMk/>
          <pc:sldMk cId="2681902740" sldId="282"/>
        </pc:sldMkLst>
        <pc:spChg chg="mod">
          <ac:chgData name="Elisabet M. Nilsson" userId="S::elisabet.nilsson_mau.se#ext#@aarhusuniversitet.onmicrosoft.com::595ef072-bd51-4511-937f-ed0b1e939d37" providerId="AD" clId="Web-{7CFD9556-CFFF-ECC3-A38F-032D34079093}" dt="2025-05-13T13:30:41.225" v="18" actId="20577"/>
          <ac:spMkLst>
            <pc:docMk/>
            <pc:sldMk cId="2681902740" sldId="282"/>
            <ac:spMk id="4" creationId="{817A063A-3E7E-9432-A89D-B589222544A7}"/>
          </ac:spMkLst>
        </pc:spChg>
      </pc:sldChg>
    </pc:docChg>
  </pc:docChgLst>
  <pc:docChgLst>
    <pc:chgData name="Elisabet Nilsson" userId="S::elisabet.nilsson_mau.se#ext#@aarhusuniversitet.onmicrosoft.com::1881d135-8979-4de0-99db-2a54b4340406" providerId="AD" clId="Web-{CA1B49D1-6D75-FD80-87EA-1573A9B7A208}"/>
    <pc:docChg chg="mod modSld modMainMaster setSldSz">
      <pc:chgData name="Elisabet Nilsson" userId="S::elisabet.nilsson_mau.se#ext#@aarhusuniversitet.onmicrosoft.com::1881d135-8979-4de0-99db-2a54b4340406" providerId="AD" clId="Web-{CA1B49D1-6D75-FD80-87EA-1573A9B7A208}" dt="2024-05-02T07:52:23.990" v="14"/>
      <pc:docMkLst>
        <pc:docMk/>
      </pc:docMkLst>
      <pc:sldChg chg="modSp">
        <pc:chgData name="Elisabet Nilsson" userId="S::elisabet.nilsson_mau.se#ext#@aarhusuniversitet.onmicrosoft.com::1881d135-8979-4de0-99db-2a54b4340406" providerId="AD" clId="Web-{CA1B49D1-6D75-FD80-87EA-1573A9B7A208}" dt="2024-05-02T07:51:42.630" v="2" actId="1076"/>
        <pc:sldMkLst>
          <pc:docMk/>
          <pc:sldMk cId="0" sldId="256"/>
        </pc:sldMkLst>
        <pc:spChg chg="mod">
          <ac:chgData name="Elisabet Nilsson" userId="S::elisabet.nilsson_mau.se#ext#@aarhusuniversitet.onmicrosoft.com::1881d135-8979-4de0-99db-2a54b4340406" providerId="AD" clId="Web-{CA1B49D1-6D75-FD80-87EA-1573A9B7A208}" dt="2024-05-02T07:51:36.287" v="0"/>
          <ac:spMkLst>
            <pc:docMk/>
            <pc:sldMk cId="0" sldId="256"/>
            <ac:spMk id="3" creationId="{AACB61B2-83B1-4619-CE54-129B4F9B839F}"/>
          </ac:spMkLst>
        </pc:spChg>
        <pc:spChg chg="mod">
          <ac:chgData name="Elisabet Nilsson" userId="S::elisabet.nilsson_mau.se#ext#@aarhusuniversitet.onmicrosoft.com::1881d135-8979-4de0-99db-2a54b4340406" providerId="AD" clId="Web-{CA1B49D1-6D75-FD80-87EA-1573A9B7A208}" dt="2024-05-02T07:51:42.630" v="2" actId="1076"/>
          <ac:spMkLst>
            <pc:docMk/>
            <pc:sldMk cId="0" sldId="256"/>
            <ac:spMk id="5" creationId="{1644A5B7-A71B-4321-F2E8-C75414B6128B}"/>
          </ac:spMkLst>
        </pc:spChg>
        <pc:picChg chg="mod">
          <ac:chgData name="Elisabet Nilsson" userId="S::elisabet.nilsson_mau.se#ext#@aarhusuniversitet.onmicrosoft.com::1881d135-8979-4de0-99db-2a54b4340406" providerId="AD" clId="Web-{CA1B49D1-6D75-FD80-87EA-1573A9B7A208}" dt="2024-05-02T07:51:39.521" v="1" actId="1076"/>
          <ac:picMkLst>
            <pc:docMk/>
            <pc:sldMk cId="0" sldId="256"/>
            <ac:picMk id="7" creationId="{62A04571-AFBA-E60F-83A9-6341B9B99E08}"/>
          </ac:picMkLst>
        </pc:picChg>
      </pc:sldChg>
      <pc:sldChg chg="addSp delSp modSp">
        <pc:chgData name="Elisabet Nilsson" userId="S::elisabet.nilsson_mau.se#ext#@aarhusuniversitet.onmicrosoft.com::1881d135-8979-4de0-99db-2a54b4340406" providerId="AD" clId="Web-{CA1B49D1-6D75-FD80-87EA-1573A9B7A208}" dt="2024-05-02T07:52:10.271" v="9" actId="14100"/>
        <pc:sldMkLst>
          <pc:docMk/>
          <pc:sldMk cId="0" sldId="258"/>
        </pc:sldMkLst>
        <pc:spChg chg="mod">
          <ac:chgData name="Elisabet Nilsson" userId="S::elisabet.nilsson_mau.se#ext#@aarhusuniversitet.onmicrosoft.com::1881d135-8979-4de0-99db-2a54b4340406" providerId="AD" clId="Web-{CA1B49D1-6D75-FD80-87EA-1573A9B7A208}" dt="2024-05-02T07:52:10.271" v="9" actId="14100"/>
          <ac:spMkLst>
            <pc:docMk/>
            <pc:sldMk cId="0" sldId="258"/>
            <ac:spMk id="3" creationId="{6E0C358F-F65F-E242-ACE6-4D3E98081FA0}"/>
          </ac:spMkLst>
        </pc:spChg>
        <pc:spChg chg="add">
          <ac:chgData name="Elisabet Nilsson" userId="S::elisabet.nilsson_mau.se#ext#@aarhusuniversitet.onmicrosoft.com::1881d135-8979-4de0-99db-2a54b4340406" providerId="AD" clId="Web-{CA1B49D1-6D75-FD80-87EA-1573A9B7A208}" dt="2024-05-02T07:52:05.240" v="7"/>
          <ac:spMkLst>
            <pc:docMk/>
            <pc:sldMk cId="0" sldId="258"/>
            <ac:spMk id="4" creationId="{89BDAE04-6027-CF08-43F9-F155EEC3B7BE}"/>
          </ac:spMkLst>
        </pc:spChg>
        <pc:spChg chg="del mod">
          <ac:chgData name="Elisabet Nilsson" userId="S::elisabet.nilsson_mau.se#ext#@aarhusuniversitet.onmicrosoft.com::1881d135-8979-4de0-99db-2a54b4340406" providerId="AD" clId="Web-{CA1B49D1-6D75-FD80-87EA-1573A9B7A208}" dt="2024-05-02T07:52:04.896" v="6"/>
          <ac:spMkLst>
            <pc:docMk/>
            <pc:sldMk cId="0" sldId="258"/>
            <ac:spMk id="11" creationId="{056DAD37-96EE-2D9D-8803-A854B15C3219}"/>
          </ac:spMkLst>
        </pc:spChg>
        <pc:spChg chg="mod">
          <ac:chgData name="Elisabet Nilsson" userId="S::elisabet.nilsson_mau.se#ext#@aarhusuniversitet.onmicrosoft.com::1881d135-8979-4de0-99db-2a54b4340406" providerId="AD" clId="Web-{CA1B49D1-6D75-FD80-87EA-1573A9B7A208}" dt="2024-05-02T07:51:36.287" v="0"/>
          <ac:spMkLst>
            <pc:docMk/>
            <pc:sldMk cId="0" sldId="258"/>
            <ac:spMk id="81" creationId="{00000000-0000-0000-0000-000000000000}"/>
          </ac:spMkLst>
        </pc:spChg>
      </pc:sldChg>
      <pc:sldChg chg="modSp">
        <pc:chgData name="Elisabet Nilsson" userId="S::elisabet.nilsson_mau.se#ext#@aarhusuniversitet.onmicrosoft.com::1881d135-8979-4de0-99db-2a54b4340406" providerId="AD" clId="Web-{CA1B49D1-6D75-FD80-87EA-1573A9B7A208}" dt="2024-05-02T07:51:36.287" v="0"/>
        <pc:sldMkLst>
          <pc:docMk/>
          <pc:sldMk cId="2685662338" sldId="278"/>
        </pc:sldMkLst>
        <pc:spChg chg="mod">
          <ac:chgData name="Elisabet Nilsson" userId="S::elisabet.nilsson_mau.se#ext#@aarhusuniversitet.onmicrosoft.com::1881d135-8979-4de0-99db-2a54b4340406" providerId="AD" clId="Web-{CA1B49D1-6D75-FD80-87EA-1573A9B7A208}" dt="2024-05-02T07:51:36.287" v="0"/>
          <ac:spMkLst>
            <pc:docMk/>
            <pc:sldMk cId="2685662338" sldId="278"/>
            <ac:spMk id="3" creationId="{6E0C358F-F65F-E242-ACE6-4D3E98081FA0}"/>
          </ac:spMkLst>
        </pc:spChg>
        <pc:spChg chg="mod">
          <ac:chgData name="Elisabet Nilsson" userId="S::elisabet.nilsson_mau.se#ext#@aarhusuniversitet.onmicrosoft.com::1881d135-8979-4de0-99db-2a54b4340406" providerId="AD" clId="Web-{CA1B49D1-6D75-FD80-87EA-1573A9B7A208}" dt="2024-05-02T07:51:36.287" v="0"/>
          <ac:spMkLst>
            <pc:docMk/>
            <pc:sldMk cId="2685662338" sldId="278"/>
            <ac:spMk id="5" creationId="{C8BF4586-C96B-8727-94C4-75F524140D35}"/>
          </ac:spMkLst>
        </pc:spChg>
        <pc:spChg chg="mod">
          <ac:chgData name="Elisabet Nilsson" userId="S::elisabet.nilsson_mau.se#ext#@aarhusuniversitet.onmicrosoft.com::1881d135-8979-4de0-99db-2a54b4340406" providerId="AD" clId="Web-{CA1B49D1-6D75-FD80-87EA-1573A9B7A208}" dt="2024-05-02T07:51:36.287" v="0"/>
          <ac:spMkLst>
            <pc:docMk/>
            <pc:sldMk cId="2685662338" sldId="278"/>
            <ac:spMk id="9" creationId="{39AB1C38-FD9A-A7B0-968F-FB3E75AF0C16}"/>
          </ac:spMkLst>
        </pc:spChg>
        <pc:spChg chg="mod">
          <ac:chgData name="Elisabet Nilsson" userId="S::elisabet.nilsson_mau.se#ext#@aarhusuniversitet.onmicrosoft.com::1881d135-8979-4de0-99db-2a54b4340406" providerId="AD" clId="Web-{CA1B49D1-6D75-FD80-87EA-1573A9B7A208}" dt="2024-05-02T07:51:36.287" v="0"/>
          <ac:spMkLst>
            <pc:docMk/>
            <pc:sldMk cId="2685662338" sldId="278"/>
            <ac:spMk id="81" creationId="{00000000-0000-0000-0000-000000000000}"/>
          </ac:spMkLst>
        </pc:spChg>
        <pc:picChg chg="mod">
          <ac:chgData name="Elisabet Nilsson" userId="S::elisabet.nilsson_mau.se#ext#@aarhusuniversitet.onmicrosoft.com::1881d135-8979-4de0-99db-2a54b4340406" providerId="AD" clId="Web-{CA1B49D1-6D75-FD80-87EA-1573A9B7A208}" dt="2024-05-02T07:51:36.287" v="0"/>
          <ac:picMkLst>
            <pc:docMk/>
            <pc:sldMk cId="2685662338" sldId="278"/>
            <ac:picMk id="8" creationId="{3507B513-DB5F-51C2-86B0-5806EB90CF9C}"/>
          </ac:picMkLst>
        </pc:picChg>
      </pc:sldChg>
      <pc:sldChg chg="modSp">
        <pc:chgData name="Elisabet Nilsson" userId="S::elisabet.nilsson_mau.se#ext#@aarhusuniversitet.onmicrosoft.com::1881d135-8979-4de0-99db-2a54b4340406" providerId="AD" clId="Web-{CA1B49D1-6D75-FD80-87EA-1573A9B7A208}" dt="2024-05-02T07:51:36.287" v="0"/>
        <pc:sldMkLst>
          <pc:docMk/>
          <pc:sldMk cId="3557446463" sldId="279"/>
        </pc:sldMkLst>
        <pc:spChg chg="mod">
          <ac:chgData name="Elisabet Nilsson" userId="S::elisabet.nilsson_mau.se#ext#@aarhusuniversitet.onmicrosoft.com::1881d135-8979-4de0-99db-2a54b4340406" providerId="AD" clId="Web-{CA1B49D1-6D75-FD80-87EA-1573A9B7A208}" dt="2024-05-02T07:51:36.287" v="0"/>
          <ac:spMkLst>
            <pc:docMk/>
            <pc:sldMk cId="3557446463" sldId="279"/>
            <ac:spMk id="2" creationId="{54A23E72-E9EA-98E5-565E-7AF0AE722DCB}"/>
          </ac:spMkLst>
        </pc:spChg>
        <pc:spChg chg="mod">
          <ac:chgData name="Elisabet Nilsson" userId="S::elisabet.nilsson_mau.se#ext#@aarhusuniversitet.onmicrosoft.com::1881d135-8979-4de0-99db-2a54b4340406" providerId="AD" clId="Web-{CA1B49D1-6D75-FD80-87EA-1573A9B7A208}" dt="2024-05-02T07:51:36.287" v="0"/>
          <ac:spMkLst>
            <pc:docMk/>
            <pc:sldMk cId="3557446463" sldId="279"/>
            <ac:spMk id="7" creationId="{3794B34D-A348-B469-1BFD-925D7039F4A7}"/>
          </ac:spMkLst>
        </pc:spChg>
      </pc:sldChg>
      <pc:sldChg chg="modSp">
        <pc:chgData name="Elisabet Nilsson" userId="S::elisabet.nilsson_mau.se#ext#@aarhusuniversitet.onmicrosoft.com::1881d135-8979-4de0-99db-2a54b4340406" providerId="AD" clId="Web-{CA1B49D1-6D75-FD80-87EA-1573A9B7A208}" dt="2024-05-02T07:51:36.287" v="0"/>
        <pc:sldMkLst>
          <pc:docMk/>
          <pc:sldMk cId="1894328945" sldId="280"/>
        </pc:sldMkLst>
        <pc:spChg chg="mod">
          <ac:chgData name="Elisabet Nilsson" userId="S::elisabet.nilsson_mau.se#ext#@aarhusuniversitet.onmicrosoft.com::1881d135-8979-4de0-99db-2a54b4340406" providerId="AD" clId="Web-{CA1B49D1-6D75-FD80-87EA-1573A9B7A208}" dt="2024-05-02T07:51:36.287" v="0"/>
          <ac:spMkLst>
            <pc:docMk/>
            <pc:sldMk cId="1894328945" sldId="280"/>
            <ac:spMk id="7" creationId="{3794B34D-A348-B469-1BFD-925D7039F4A7}"/>
          </ac:spMkLst>
        </pc:spChg>
      </pc:sldChg>
      <pc:sldChg chg="addSp delSp modSp">
        <pc:chgData name="Elisabet Nilsson" userId="S::elisabet.nilsson_mau.se#ext#@aarhusuniversitet.onmicrosoft.com::1881d135-8979-4de0-99db-2a54b4340406" providerId="AD" clId="Web-{CA1B49D1-6D75-FD80-87EA-1573A9B7A208}" dt="2024-05-02T07:52:23.990" v="14"/>
        <pc:sldMkLst>
          <pc:docMk/>
          <pc:sldMk cId="3496093580" sldId="281"/>
        </pc:sldMkLst>
        <pc:spChg chg="mod">
          <ac:chgData name="Elisabet Nilsson" userId="S::elisabet.nilsson_mau.se#ext#@aarhusuniversitet.onmicrosoft.com::1881d135-8979-4de0-99db-2a54b4340406" providerId="AD" clId="Web-{CA1B49D1-6D75-FD80-87EA-1573A9B7A208}" dt="2024-05-02T07:52:20.208" v="12" actId="14100"/>
          <ac:spMkLst>
            <pc:docMk/>
            <pc:sldMk cId="3496093580" sldId="281"/>
            <ac:spMk id="3" creationId="{6E0C358F-F65F-E242-ACE6-4D3E98081FA0}"/>
          </ac:spMkLst>
        </pc:spChg>
        <pc:spChg chg="add">
          <ac:chgData name="Elisabet Nilsson" userId="S::elisabet.nilsson_mau.se#ext#@aarhusuniversitet.onmicrosoft.com::1881d135-8979-4de0-99db-2a54b4340406" providerId="AD" clId="Web-{CA1B49D1-6D75-FD80-87EA-1573A9B7A208}" dt="2024-05-02T07:52:23.990" v="14"/>
          <ac:spMkLst>
            <pc:docMk/>
            <pc:sldMk cId="3496093580" sldId="281"/>
            <ac:spMk id="4" creationId="{D34BF597-7174-0921-2F1E-28398B8DF18B}"/>
          </ac:spMkLst>
        </pc:spChg>
        <pc:spChg chg="del mod">
          <ac:chgData name="Elisabet Nilsson" userId="S::elisabet.nilsson_mau.se#ext#@aarhusuniversitet.onmicrosoft.com::1881d135-8979-4de0-99db-2a54b4340406" providerId="AD" clId="Web-{CA1B49D1-6D75-FD80-87EA-1573A9B7A208}" dt="2024-05-02T07:52:23.396" v="13"/>
          <ac:spMkLst>
            <pc:docMk/>
            <pc:sldMk cId="3496093580" sldId="281"/>
            <ac:spMk id="11" creationId="{056DAD37-96EE-2D9D-8803-A854B15C3219}"/>
          </ac:spMkLst>
        </pc:spChg>
        <pc:spChg chg="mod">
          <ac:chgData name="Elisabet Nilsson" userId="S::elisabet.nilsson_mau.se#ext#@aarhusuniversitet.onmicrosoft.com::1881d135-8979-4de0-99db-2a54b4340406" providerId="AD" clId="Web-{CA1B49D1-6D75-FD80-87EA-1573A9B7A208}" dt="2024-05-02T07:51:36.287" v="0"/>
          <ac:spMkLst>
            <pc:docMk/>
            <pc:sldMk cId="3496093580" sldId="281"/>
            <ac:spMk id="81" creationId="{00000000-0000-0000-0000-000000000000}"/>
          </ac:spMkLst>
        </pc:spChg>
      </pc:sldChg>
      <pc:sldChg chg="addSp">
        <pc:chgData name="Elisabet Nilsson" userId="S::elisabet.nilsson_mau.se#ext#@aarhusuniversitet.onmicrosoft.com::1881d135-8979-4de0-99db-2a54b4340406" providerId="AD" clId="Web-{CA1B49D1-6D75-FD80-87EA-1573A9B7A208}" dt="2024-05-02T07:51:57.912" v="3"/>
        <pc:sldMkLst>
          <pc:docMk/>
          <pc:sldMk cId="2681902740" sldId="282"/>
        </pc:sldMkLst>
        <pc:spChg chg="add">
          <ac:chgData name="Elisabet Nilsson" userId="S::elisabet.nilsson_mau.se#ext#@aarhusuniversitet.onmicrosoft.com::1881d135-8979-4de0-99db-2a54b4340406" providerId="AD" clId="Web-{CA1B49D1-6D75-FD80-87EA-1573A9B7A208}" dt="2024-05-02T07:51:57.912" v="3"/>
          <ac:spMkLst>
            <pc:docMk/>
            <pc:sldMk cId="2681902740" sldId="282"/>
            <ac:spMk id="6" creationId="{45ECD726-0F0C-E8EC-72E6-542A2CDB5383}"/>
          </ac:spMkLst>
        </pc:spChg>
      </pc:sldChg>
      <pc:sldChg chg="addSp">
        <pc:chgData name="Elisabet Nilsson" userId="S::elisabet.nilsson_mau.se#ext#@aarhusuniversitet.onmicrosoft.com::1881d135-8979-4de0-99db-2a54b4340406" providerId="AD" clId="Web-{CA1B49D1-6D75-FD80-87EA-1573A9B7A208}" dt="2024-05-02T07:51:59.959" v="4"/>
        <pc:sldMkLst>
          <pc:docMk/>
          <pc:sldMk cId="1202742556" sldId="283"/>
        </pc:sldMkLst>
        <pc:spChg chg="add">
          <ac:chgData name="Elisabet Nilsson" userId="S::elisabet.nilsson_mau.se#ext#@aarhusuniversitet.onmicrosoft.com::1881d135-8979-4de0-99db-2a54b4340406" providerId="AD" clId="Web-{CA1B49D1-6D75-FD80-87EA-1573A9B7A208}" dt="2024-05-02T07:51:59.959" v="4"/>
          <ac:spMkLst>
            <pc:docMk/>
            <pc:sldMk cId="1202742556" sldId="283"/>
            <ac:spMk id="3" creationId="{42FD2CED-7BB2-7455-3E17-6A9F605AFCB4}"/>
          </ac:spMkLst>
        </pc:spChg>
      </pc:sldChg>
      <pc:sldMasterChg chg="modSp modSldLayout">
        <pc:chgData name="Elisabet Nilsson" userId="S::elisabet.nilsson_mau.se#ext#@aarhusuniversitet.onmicrosoft.com::1881d135-8979-4de0-99db-2a54b4340406" providerId="AD" clId="Web-{CA1B49D1-6D75-FD80-87EA-1573A9B7A208}" dt="2024-05-02T07:51:36.287" v="0"/>
        <pc:sldMasterMkLst>
          <pc:docMk/>
          <pc:sldMasterMk cId="0" sldId="2147483660"/>
        </pc:sldMasterMkLst>
        <pc:spChg chg="mod">
          <ac:chgData name="Elisabet Nilsson" userId="S::elisabet.nilsson_mau.se#ext#@aarhusuniversitet.onmicrosoft.com::1881d135-8979-4de0-99db-2a54b4340406" providerId="AD" clId="Web-{CA1B49D1-6D75-FD80-87EA-1573A9B7A208}" dt="2024-05-02T07:51:36.287" v="0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Elisabet Nilsson" userId="S::elisabet.nilsson_mau.se#ext#@aarhusuniversitet.onmicrosoft.com::1881d135-8979-4de0-99db-2a54b4340406" providerId="AD" clId="Web-{CA1B49D1-6D75-FD80-87EA-1573A9B7A208}" dt="2024-05-02T07:51:36.287" v="0"/>
          <ac:spMkLst>
            <pc:docMk/>
            <pc:sldMasterMk cId="0" sldId="2147483660"/>
            <ac:spMk id="11" creationId="{00000000-0000-0000-0000-000000000000}"/>
          </ac:spMkLst>
        </pc:spChg>
        <pc:spChg chg="mod">
          <ac:chgData name="Elisabet Nilsson" userId="S::elisabet.nilsson_mau.se#ext#@aarhusuniversitet.onmicrosoft.com::1881d135-8979-4de0-99db-2a54b4340406" providerId="AD" clId="Web-{CA1B49D1-6D75-FD80-87EA-1573A9B7A208}" dt="2024-05-02T07:51:36.287" v="0"/>
          <ac:spMkLst>
            <pc:docMk/>
            <pc:sldMasterMk cId="0" sldId="2147483660"/>
            <ac:spMk id="12" creationId="{00000000-0000-0000-0000-000000000000}"/>
          </ac:spMkLst>
        </pc:spChg>
        <pc:sldLayoutChg chg="modSp">
          <pc:chgData name="Elisabet Nilsson" userId="S::elisabet.nilsson_mau.se#ext#@aarhusuniversitet.onmicrosoft.com::1881d135-8979-4de0-99db-2a54b4340406" providerId="AD" clId="Web-{CA1B49D1-6D75-FD80-87EA-1573A9B7A208}" dt="2024-05-02T07:51:36.287" v="0"/>
          <pc:sldLayoutMkLst>
            <pc:docMk/>
            <pc:sldMasterMk cId="0" sldId="2147483660"/>
            <pc:sldLayoutMk cId="0" sldId="2147483648"/>
          </pc:sldLayoutMkLst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48"/>
              <ac:spMk id="14" creationId="{00000000-0000-0000-0000-000000000000}"/>
            </ac:spMkLst>
          </pc:spChg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48"/>
              <ac:spMk id="15" creationId="{00000000-0000-0000-0000-000000000000}"/>
            </ac:spMkLst>
          </pc:spChg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48"/>
              <ac:spMk id="16" creationId="{00000000-0000-0000-0000-000000000000}"/>
            </ac:spMkLst>
          </pc:spChg>
        </pc:sldLayoutChg>
        <pc:sldLayoutChg chg="modSp">
          <pc:chgData name="Elisabet Nilsson" userId="S::elisabet.nilsson_mau.se#ext#@aarhusuniversitet.onmicrosoft.com::1881d135-8979-4de0-99db-2a54b4340406" providerId="AD" clId="Web-{CA1B49D1-6D75-FD80-87EA-1573A9B7A208}" dt="2024-05-02T07:51:36.287" v="0"/>
          <pc:sldLayoutMkLst>
            <pc:docMk/>
            <pc:sldMasterMk cId="0" sldId="2147483660"/>
            <pc:sldLayoutMk cId="0" sldId="2147483649"/>
          </pc:sldLayoutMkLst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49"/>
              <ac:spMk id="18" creationId="{00000000-0000-0000-0000-000000000000}"/>
            </ac:spMkLst>
          </pc:spChg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49"/>
              <ac:spMk id="19" creationId="{00000000-0000-0000-0000-000000000000}"/>
            </ac:spMkLst>
          </pc:spChg>
        </pc:sldLayoutChg>
        <pc:sldLayoutChg chg="modSp">
          <pc:chgData name="Elisabet Nilsson" userId="S::elisabet.nilsson_mau.se#ext#@aarhusuniversitet.onmicrosoft.com::1881d135-8979-4de0-99db-2a54b4340406" providerId="AD" clId="Web-{CA1B49D1-6D75-FD80-87EA-1573A9B7A208}" dt="2024-05-02T07:51:36.287" v="0"/>
          <pc:sldLayoutMkLst>
            <pc:docMk/>
            <pc:sldMasterMk cId="0" sldId="2147483660"/>
            <pc:sldLayoutMk cId="0" sldId="2147483650"/>
          </pc:sldLayoutMkLst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0"/>
              <ac:spMk id="21" creationId="{00000000-0000-0000-0000-000000000000}"/>
            </ac:spMkLst>
          </pc:spChg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0"/>
              <ac:spMk id="22" creationId="{00000000-0000-0000-0000-000000000000}"/>
            </ac:spMkLst>
          </pc:spChg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0"/>
              <ac:spMk id="23" creationId="{00000000-0000-0000-0000-000000000000}"/>
            </ac:spMkLst>
          </pc:spChg>
        </pc:sldLayoutChg>
        <pc:sldLayoutChg chg="modSp">
          <pc:chgData name="Elisabet Nilsson" userId="S::elisabet.nilsson_mau.se#ext#@aarhusuniversitet.onmicrosoft.com::1881d135-8979-4de0-99db-2a54b4340406" providerId="AD" clId="Web-{CA1B49D1-6D75-FD80-87EA-1573A9B7A208}" dt="2024-05-02T07:51:36.287" v="0"/>
          <pc:sldLayoutMkLst>
            <pc:docMk/>
            <pc:sldMasterMk cId="0" sldId="2147483660"/>
            <pc:sldLayoutMk cId="0" sldId="2147483651"/>
          </pc:sldLayoutMkLst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1"/>
              <ac:spMk id="25" creationId="{00000000-0000-0000-0000-000000000000}"/>
            </ac:spMkLst>
          </pc:spChg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1"/>
              <ac:spMk id="26" creationId="{00000000-0000-0000-0000-000000000000}"/>
            </ac:spMkLst>
          </pc:spChg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1"/>
              <ac:spMk id="27" creationId="{00000000-0000-0000-0000-000000000000}"/>
            </ac:spMkLst>
          </pc:spChg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1"/>
              <ac:spMk id="28" creationId="{00000000-0000-0000-0000-000000000000}"/>
            </ac:spMkLst>
          </pc:spChg>
        </pc:sldLayoutChg>
        <pc:sldLayoutChg chg="modSp">
          <pc:chgData name="Elisabet Nilsson" userId="S::elisabet.nilsson_mau.se#ext#@aarhusuniversitet.onmicrosoft.com::1881d135-8979-4de0-99db-2a54b4340406" providerId="AD" clId="Web-{CA1B49D1-6D75-FD80-87EA-1573A9B7A208}" dt="2024-05-02T07:51:36.287" v="0"/>
          <pc:sldLayoutMkLst>
            <pc:docMk/>
            <pc:sldMasterMk cId="0" sldId="2147483660"/>
            <pc:sldLayoutMk cId="0" sldId="2147483652"/>
          </pc:sldLayoutMkLst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2"/>
              <ac:spMk id="30" creationId="{00000000-0000-0000-0000-000000000000}"/>
            </ac:spMkLst>
          </pc:spChg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2"/>
              <ac:spMk id="31" creationId="{00000000-0000-0000-0000-000000000000}"/>
            </ac:spMkLst>
          </pc:spChg>
        </pc:sldLayoutChg>
        <pc:sldLayoutChg chg="modSp">
          <pc:chgData name="Elisabet Nilsson" userId="S::elisabet.nilsson_mau.se#ext#@aarhusuniversitet.onmicrosoft.com::1881d135-8979-4de0-99db-2a54b4340406" providerId="AD" clId="Web-{CA1B49D1-6D75-FD80-87EA-1573A9B7A208}" dt="2024-05-02T07:51:36.287" v="0"/>
          <pc:sldLayoutMkLst>
            <pc:docMk/>
            <pc:sldMasterMk cId="0" sldId="2147483660"/>
            <pc:sldLayoutMk cId="0" sldId="2147483653"/>
          </pc:sldLayoutMkLst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3"/>
              <ac:spMk id="33" creationId="{00000000-0000-0000-0000-000000000000}"/>
            </ac:spMkLst>
          </pc:spChg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3"/>
              <ac:spMk id="34" creationId="{00000000-0000-0000-0000-000000000000}"/>
            </ac:spMkLst>
          </pc:spChg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3"/>
              <ac:spMk id="35" creationId="{00000000-0000-0000-0000-000000000000}"/>
            </ac:spMkLst>
          </pc:spChg>
        </pc:sldLayoutChg>
        <pc:sldLayoutChg chg="modSp">
          <pc:chgData name="Elisabet Nilsson" userId="S::elisabet.nilsson_mau.se#ext#@aarhusuniversitet.onmicrosoft.com::1881d135-8979-4de0-99db-2a54b4340406" providerId="AD" clId="Web-{CA1B49D1-6D75-FD80-87EA-1573A9B7A208}" dt="2024-05-02T07:51:36.287" v="0"/>
          <pc:sldLayoutMkLst>
            <pc:docMk/>
            <pc:sldMasterMk cId="0" sldId="2147483660"/>
            <pc:sldLayoutMk cId="0" sldId="2147483654"/>
          </pc:sldLayoutMkLst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4"/>
              <ac:spMk id="37" creationId="{00000000-0000-0000-0000-000000000000}"/>
            </ac:spMkLst>
          </pc:spChg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4"/>
              <ac:spMk id="38" creationId="{00000000-0000-0000-0000-000000000000}"/>
            </ac:spMkLst>
          </pc:spChg>
        </pc:sldLayoutChg>
        <pc:sldLayoutChg chg="modSp">
          <pc:chgData name="Elisabet Nilsson" userId="S::elisabet.nilsson_mau.se#ext#@aarhusuniversitet.onmicrosoft.com::1881d135-8979-4de0-99db-2a54b4340406" providerId="AD" clId="Web-{CA1B49D1-6D75-FD80-87EA-1573A9B7A208}" dt="2024-05-02T07:51:36.287" v="0"/>
          <pc:sldLayoutMkLst>
            <pc:docMk/>
            <pc:sldMasterMk cId="0" sldId="2147483660"/>
            <pc:sldLayoutMk cId="0" sldId="2147483655"/>
          </pc:sldLayoutMkLst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5"/>
              <ac:spMk id="40" creationId="{00000000-0000-0000-0000-000000000000}"/>
            </ac:spMkLst>
          </pc:spChg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5"/>
              <ac:spMk id="41" creationId="{00000000-0000-0000-0000-000000000000}"/>
            </ac:spMkLst>
          </pc:spChg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5"/>
              <ac:spMk id="42" creationId="{00000000-0000-0000-0000-000000000000}"/>
            </ac:spMkLst>
          </pc:spChg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5"/>
              <ac:spMk id="43" creationId="{00000000-0000-0000-0000-000000000000}"/>
            </ac:spMkLst>
          </pc:spChg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5"/>
              <ac:spMk id="44" creationId="{00000000-0000-0000-0000-000000000000}"/>
            </ac:spMkLst>
          </pc:spChg>
        </pc:sldLayoutChg>
        <pc:sldLayoutChg chg="modSp">
          <pc:chgData name="Elisabet Nilsson" userId="S::elisabet.nilsson_mau.se#ext#@aarhusuniversitet.onmicrosoft.com::1881d135-8979-4de0-99db-2a54b4340406" providerId="AD" clId="Web-{CA1B49D1-6D75-FD80-87EA-1573A9B7A208}" dt="2024-05-02T07:51:36.287" v="0"/>
          <pc:sldLayoutMkLst>
            <pc:docMk/>
            <pc:sldMasterMk cId="0" sldId="2147483660"/>
            <pc:sldLayoutMk cId="0" sldId="2147483656"/>
          </pc:sldLayoutMkLst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6"/>
              <ac:spMk id="46" creationId="{00000000-0000-0000-0000-000000000000}"/>
            </ac:spMkLst>
          </pc:spChg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6"/>
              <ac:spMk id="47" creationId="{00000000-0000-0000-0000-000000000000}"/>
            </ac:spMkLst>
          </pc:spChg>
        </pc:sldLayoutChg>
        <pc:sldLayoutChg chg="modSp">
          <pc:chgData name="Elisabet Nilsson" userId="S::elisabet.nilsson_mau.se#ext#@aarhusuniversitet.onmicrosoft.com::1881d135-8979-4de0-99db-2a54b4340406" providerId="AD" clId="Web-{CA1B49D1-6D75-FD80-87EA-1573A9B7A208}" dt="2024-05-02T07:51:36.287" v="0"/>
          <pc:sldLayoutMkLst>
            <pc:docMk/>
            <pc:sldMasterMk cId="0" sldId="2147483660"/>
            <pc:sldLayoutMk cId="0" sldId="2147483657"/>
          </pc:sldLayoutMkLst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7"/>
              <ac:spMk id="49" creationId="{00000000-0000-0000-0000-000000000000}"/>
            </ac:spMkLst>
          </pc:spChg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7"/>
              <ac:spMk id="50" creationId="{00000000-0000-0000-0000-000000000000}"/>
            </ac:spMkLst>
          </pc:spChg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7"/>
              <ac:spMk id="51" creationId="{00000000-0000-0000-0000-000000000000}"/>
            </ac:spMkLst>
          </pc:spChg>
        </pc:sldLayoutChg>
        <pc:sldLayoutChg chg="modSp">
          <pc:chgData name="Elisabet Nilsson" userId="S::elisabet.nilsson_mau.se#ext#@aarhusuniversitet.onmicrosoft.com::1881d135-8979-4de0-99db-2a54b4340406" providerId="AD" clId="Web-{CA1B49D1-6D75-FD80-87EA-1573A9B7A208}" dt="2024-05-02T07:51:36.287" v="0"/>
          <pc:sldLayoutMkLst>
            <pc:docMk/>
            <pc:sldMasterMk cId="0" sldId="2147483660"/>
            <pc:sldLayoutMk cId="0" sldId="2147483658"/>
          </pc:sldLayoutMkLst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8"/>
              <ac:spMk id="53" creationId="{00000000-0000-0000-0000-000000000000}"/>
            </ac:spMkLst>
          </pc:spChg>
        </pc:sldLayoutChg>
        <pc:sldLayoutChg chg="modSp">
          <pc:chgData name="Elisabet Nilsson" userId="S::elisabet.nilsson_mau.se#ext#@aarhusuniversitet.onmicrosoft.com::1881d135-8979-4de0-99db-2a54b4340406" providerId="AD" clId="Web-{CA1B49D1-6D75-FD80-87EA-1573A9B7A208}" dt="2024-05-02T07:51:36.287" v="0"/>
          <pc:sldLayoutMkLst>
            <pc:docMk/>
            <pc:sldMasterMk cId="0" sldId="2147483660"/>
            <pc:sldLayoutMk cId="0" sldId="2147483659"/>
          </pc:sldLayoutMkLst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9"/>
              <ac:spMk id="55" creationId="{00000000-0000-0000-0000-000000000000}"/>
            </ac:spMkLst>
          </pc:spChg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9"/>
              <ac:spMk id="56" creationId="{00000000-0000-0000-0000-000000000000}"/>
            </ac:spMkLst>
          </pc:spChg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9"/>
              <ac:spMk id="57" creationId="{00000000-0000-0000-0000-000000000000}"/>
            </ac:spMkLst>
          </pc:spChg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9"/>
              <ac:spMk id="58" creationId="{00000000-0000-0000-0000-000000000000}"/>
            </ac:spMkLst>
          </pc:spChg>
          <pc:spChg chg="mod">
            <ac:chgData name="Elisabet Nilsson" userId="S::elisabet.nilsson_mau.se#ext#@aarhusuniversitet.onmicrosoft.com::1881d135-8979-4de0-99db-2a54b4340406" providerId="AD" clId="Web-{CA1B49D1-6D75-FD80-87EA-1573A9B7A208}" dt="2024-05-02T07:51:36.287" v="0"/>
            <ac:spMkLst>
              <pc:docMk/>
              <pc:sldMasterMk cId="0" sldId="2147483660"/>
              <pc:sldLayoutMk cId="0" sldId="2147483659"/>
              <ac:spMk id="59" creationId="{00000000-0000-0000-0000-000000000000}"/>
            </ac:spMkLst>
          </pc:spChg>
        </pc:sldLayoutChg>
      </pc:sldMasterChg>
    </pc:docChg>
  </pc:docChgLst>
  <pc:docChgLst>
    <pc:chgData name="Elisabet Nilsson" userId="S::elisabet.nilsson_mau.se#ext#@aarhusuniversitet.onmicrosoft.com::1881d135-8979-4de0-99db-2a54b4340406" providerId="AD" clId="Web-{2DB8CBFD-06BE-2544-37D5-62A4C8645D55}"/>
    <pc:docChg chg="modSld">
      <pc:chgData name="Elisabet Nilsson" userId="S::elisabet.nilsson_mau.se#ext#@aarhusuniversitet.onmicrosoft.com::1881d135-8979-4de0-99db-2a54b4340406" providerId="AD" clId="Web-{2DB8CBFD-06BE-2544-37D5-62A4C8645D55}" dt="2024-05-02T10:52:47.350" v="7" actId="20577"/>
      <pc:docMkLst>
        <pc:docMk/>
      </pc:docMkLst>
      <pc:sldChg chg="modSp">
        <pc:chgData name="Elisabet Nilsson" userId="S::elisabet.nilsson_mau.se#ext#@aarhusuniversitet.onmicrosoft.com::1881d135-8979-4de0-99db-2a54b4340406" providerId="AD" clId="Web-{2DB8CBFD-06BE-2544-37D5-62A4C8645D55}" dt="2024-05-02T10:52:47.350" v="7" actId="20577"/>
        <pc:sldMkLst>
          <pc:docMk/>
          <pc:sldMk cId="2685662338" sldId="278"/>
        </pc:sldMkLst>
        <pc:spChg chg="mod">
          <ac:chgData name="Elisabet Nilsson" userId="S::elisabet.nilsson_mau.se#ext#@aarhusuniversitet.onmicrosoft.com::1881d135-8979-4de0-99db-2a54b4340406" providerId="AD" clId="Web-{2DB8CBFD-06BE-2544-37D5-62A4C8645D55}" dt="2024-05-02T10:52:47.350" v="7" actId="20577"/>
          <ac:spMkLst>
            <pc:docMk/>
            <pc:sldMk cId="2685662338" sldId="278"/>
            <ac:spMk id="3" creationId="{6E0C358F-F65F-E242-ACE6-4D3E98081FA0}"/>
          </ac:spMkLst>
        </pc:spChg>
        <pc:spChg chg="mod">
          <ac:chgData name="Elisabet Nilsson" userId="S::elisabet.nilsson_mau.se#ext#@aarhusuniversitet.onmicrosoft.com::1881d135-8979-4de0-99db-2a54b4340406" providerId="AD" clId="Web-{2DB8CBFD-06BE-2544-37D5-62A4C8645D55}" dt="2024-05-02T10:52:36.772" v="2" actId="1076"/>
          <ac:spMkLst>
            <pc:docMk/>
            <pc:sldMk cId="2685662338" sldId="278"/>
            <ac:spMk id="5" creationId="{C8BF4586-C96B-8727-94C4-75F524140D35}"/>
          </ac:spMkLst>
        </pc:spChg>
      </pc:sldChg>
    </pc:docChg>
  </pc:docChgLst>
  <pc:docChgLst>
    <pc:chgData name="Elisabet Nilsson" userId="S::elisabet.nilsson_mau.se#ext#@aarhusuniversitet.onmicrosoft.com::1881d135-8979-4de0-99db-2a54b4340406" providerId="AD" clId="Web-{E3A42CC2-FCA7-D77E-B5C8-56412E11E547}"/>
    <pc:docChg chg="modSld">
      <pc:chgData name="Elisabet Nilsson" userId="S::elisabet.nilsson_mau.se#ext#@aarhusuniversitet.onmicrosoft.com::1881d135-8979-4de0-99db-2a54b4340406" providerId="AD" clId="Web-{E3A42CC2-FCA7-D77E-B5C8-56412E11E547}" dt="2024-03-07T13:30:25.548" v="2"/>
      <pc:docMkLst>
        <pc:docMk/>
      </pc:docMkLst>
      <pc:sldChg chg="delSp">
        <pc:chgData name="Elisabet Nilsson" userId="S::elisabet.nilsson_mau.se#ext#@aarhusuniversitet.onmicrosoft.com::1881d135-8979-4de0-99db-2a54b4340406" providerId="AD" clId="Web-{E3A42CC2-FCA7-D77E-B5C8-56412E11E547}" dt="2024-03-07T13:30:19.845" v="0"/>
        <pc:sldMkLst>
          <pc:docMk/>
          <pc:sldMk cId="0" sldId="258"/>
        </pc:sldMkLst>
        <pc:picChg chg="del">
          <ac:chgData name="Elisabet Nilsson" userId="S::elisabet.nilsson_mau.se#ext#@aarhusuniversitet.onmicrosoft.com::1881d135-8979-4de0-99db-2a54b4340406" providerId="AD" clId="Web-{E3A42CC2-FCA7-D77E-B5C8-56412E11E547}" dt="2024-03-07T13:30:19.845" v="0"/>
          <ac:picMkLst>
            <pc:docMk/>
            <pc:sldMk cId="0" sldId="258"/>
            <ac:picMk id="12" creationId="{FB9FFB2F-FC5D-8FB2-C1E4-C55B5D981676}"/>
          </ac:picMkLst>
        </pc:picChg>
      </pc:sldChg>
      <pc:sldChg chg="delSp">
        <pc:chgData name="Elisabet Nilsson" userId="S::elisabet.nilsson_mau.se#ext#@aarhusuniversitet.onmicrosoft.com::1881d135-8979-4de0-99db-2a54b4340406" providerId="AD" clId="Web-{E3A42CC2-FCA7-D77E-B5C8-56412E11E547}" dt="2024-03-07T13:30:25.548" v="2"/>
        <pc:sldMkLst>
          <pc:docMk/>
          <pc:sldMk cId="3557446463" sldId="279"/>
        </pc:sldMkLst>
        <pc:picChg chg="del">
          <ac:chgData name="Elisabet Nilsson" userId="S::elisabet.nilsson_mau.se#ext#@aarhusuniversitet.onmicrosoft.com::1881d135-8979-4de0-99db-2a54b4340406" providerId="AD" clId="Web-{E3A42CC2-FCA7-D77E-B5C8-56412E11E547}" dt="2024-03-07T13:30:25.548" v="2"/>
          <ac:picMkLst>
            <pc:docMk/>
            <pc:sldMk cId="3557446463" sldId="279"/>
            <ac:picMk id="8" creationId="{436188DC-CB67-0803-0D5B-3C1FBB93C80F}"/>
          </ac:picMkLst>
        </pc:picChg>
      </pc:sldChg>
      <pc:sldChg chg="delSp">
        <pc:chgData name="Elisabet Nilsson" userId="S::elisabet.nilsson_mau.se#ext#@aarhusuniversitet.onmicrosoft.com::1881d135-8979-4de0-99db-2a54b4340406" providerId="AD" clId="Web-{E3A42CC2-FCA7-D77E-B5C8-56412E11E547}" dt="2024-03-07T13:30:21.829" v="1"/>
        <pc:sldMkLst>
          <pc:docMk/>
          <pc:sldMk cId="3496093580" sldId="281"/>
        </pc:sldMkLst>
        <pc:picChg chg="del">
          <ac:chgData name="Elisabet Nilsson" userId="S::elisabet.nilsson_mau.se#ext#@aarhusuniversitet.onmicrosoft.com::1881d135-8979-4de0-99db-2a54b4340406" providerId="AD" clId="Web-{E3A42CC2-FCA7-D77E-B5C8-56412E11E547}" dt="2024-03-07T13:30:21.829" v="1"/>
          <ac:picMkLst>
            <pc:docMk/>
            <pc:sldMk cId="3496093580" sldId="281"/>
            <ac:picMk id="12" creationId="{FB9FFB2F-FC5D-8FB2-C1E4-C55B5D981676}"/>
          </ac:picMkLst>
        </pc:picChg>
      </pc:sldChg>
    </pc:docChg>
  </pc:docChgLst>
  <pc:docChgLst>
    <pc:chgData name="Elisabet Nilsson" userId="S::elisabet.nilsson_mau.se#ext#@aarhusuniversitet.onmicrosoft.com::1881d135-8979-4de0-99db-2a54b4340406" providerId="AD" clId="Web-{AFF5612C-DD83-9872-7682-96130C194D04}"/>
    <pc:docChg chg="addSld delSld modSld">
      <pc:chgData name="Elisabet Nilsson" userId="S::elisabet.nilsson_mau.se#ext#@aarhusuniversitet.onmicrosoft.com::1881d135-8979-4de0-99db-2a54b4340406" providerId="AD" clId="Web-{AFF5612C-DD83-9872-7682-96130C194D04}" dt="2024-05-02T08:20:41.074" v="134" actId="20577"/>
      <pc:docMkLst>
        <pc:docMk/>
      </pc:docMkLst>
      <pc:sldChg chg="modSp">
        <pc:chgData name="Elisabet Nilsson" userId="S::elisabet.nilsson_mau.se#ext#@aarhusuniversitet.onmicrosoft.com::1881d135-8979-4de0-99db-2a54b4340406" providerId="AD" clId="Web-{AFF5612C-DD83-9872-7682-96130C194D04}" dt="2024-05-02T08:01:17.819" v="75" actId="14100"/>
        <pc:sldMkLst>
          <pc:docMk/>
          <pc:sldMk cId="0" sldId="258"/>
        </pc:sldMkLst>
        <pc:spChg chg="mod">
          <ac:chgData name="Elisabet Nilsson" userId="S::elisabet.nilsson_mau.se#ext#@aarhusuniversitet.onmicrosoft.com::1881d135-8979-4de0-99db-2a54b4340406" providerId="AD" clId="Web-{AFF5612C-DD83-9872-7682-96130C194D04}" dt="2024-05-02T08:01:17.819" v="75" actId="14100"/>
          <ac:spMkLst>
            <pc:docMk/>
            <pc:sldMk cId="0" sldId="258"/>
            <ac:spMk id="3" creationId="{6E0C358F-F65F-E242-ACE6-4D3E98081FA0}"/>
          </ac:spMkLst>
        </pc:spChg>
      </pc:sldChg>
      <pc:sldChg chg="addSp delSp modSp">
        <pc:chgData name="Elisabet Nilsson" userId="S::elisabet.nilsson_mau.se#ext#@aarhusuniversitet.onmicrosoft.com::1881d135-8979-4de0-99db-2a54b4340406" providerId="AD" clId="Web-{AFF5612C-DD83-9872-7682-96130C194D04}" dt="2024-05-02T07:55:20.418" v="11" actId="1076"/>
        <pc:sldMkLst>
          <pc:docMk/>
          <pc:sldMk cId="2685662338" sldId="278"/>
        </pc:sldMkLst>
        <pc:spChg chg="add">
          <ac:chgData name="Elisabet Nilsson" userId="S::elisabet.nilsson_mau.se#ext#@aarhusuniversitet.onmicrosoft.com::1881d135-8979-4de0-99db-2a54b4340406" providerId="AD" clId="Web-{AFF5612C-DD83-9872-7682-96130C194D04}" dt="2024-05-02T07:55:06.964" v="6"/>
          <ac:spMkLst>
            <pc:docMk/>
            <pc:sldMk cId="2685662338" sldId="278"/>
            <ac:spMk id="2" creationId="{1644A5B7-A71B-4321-F2E8-C75414B6128B}"/>
          </ac:spMkLst>
        </pc:spChg>
        <pc:spChg chg="mod">
          <ac:chgData name="Elisabet Nilsson" userId="S::elisabet.nilsson_mau.se#ext#@aarhusuniversitet.onmicrosoft.com::1881d135-8979-4de0-99db-2a54b4340406" providerId="AD" clId="Web-{AFF5612C-DD83-9872-7682-96130C194D04}" dt="2024-05-02T07:55:20.418" v="11" actId="1076"/>
          <ac:spMkLst>
            <pc:docMk/>
            <pc:sldMk cId="2685662338" sldId="278"/>
            <ac:spMk id="3" creationId="{6E0C358F-F65F-E242-ACE6-4D3E98081FA0}"/>
          </ac:spMkLst>
        </pc:spChg>
        <pc:spChg chg="mod">
          <ac:chgData name="Elisabet Nilsson" userId="S::elisabet.nilsson_mau.se#ext#@aarhusuniversitet.onmicrosoft.com::1881d135-8979-4de0-99db-2a54b4340406" providerId="AD" clId="Web-{AFF5612C-DD83-9872-7682-96130C194D04}" dt="2024-05-02T07:55:15.074" v="10" actId="14100"/>
          <ac:spMkLst>
            <pc:docMk/>
            <pc:sldMk cId="2685662338" sldId="278"/>
            <ac:spMk id="5" creationId="{C8BF4586-C96B-8727-94C4-75F524140D35}"/>
          </ac:spMkLst>
        </pc:spChg>
        <pc:spChg chg="del">
          <ac:chgData name="Elisabet Nilsson" userId="S::elisabet.nilsson_mau.se#ext#@aarhusuniversitet.onmicrosoft.com::1881d135-8979-4de0-99db-2a54b4340406" providerId="AD" clId="Web-{AFF5612C-DD83-9872-7682-96130C194D04}" dt="2024-05-02T07:55:06.464" v="5"/>
          <ac:spMkLst>
            <pc:docMk/>
            <pc:sldMk cId="2685662338" sldId="278"/>
            <ac:spMk id="9" creationId="{39AB1C38-FD9A-A7B0-968F-FB3E75AF0C16}"/>
          </ac:spMkLst>
        </pc:spChg>
        <pc:spChg chg="mod">
          <ac:chgData name="Elisabet Nilsson" userId="S::elisabet.nilsson_mau.se#ext#@aarhusuniversitet.onmicrosoft.com::1881d135-8979-4de0-99db-2a54b4340406" providerId="AD" clId="Web-{AFF5612C-DD83-9872-7682-96130C194D04}" dt="2024-05-02T07:55:15.011" v="9" actId="14100"/>
          <ac:spMkLst>
            <pc:docMk/>
            <pc:sldMk cId="2685662338" sldId="278"/>
            <ac:spMk id="81" creationId="{00000000-0000-0000-0000-000000000000}"/>
          </ac:spMkLst>
        </pc:spChg>
      </pc:sldChg>
      <pc:sldChg chg="addSp delSp modSp">
        <pc:chgData name="Elisabet Nilsson" userId="S::elisabet.nilsson_mau.se#ext#@aarhusuniversitet.onmicrosoft.com::1881d135-8979-4de0-99db-2a54b4340406" providerId="AD" clId="Web-{AFF5612C-DD83-9872-7682-96130C194D04}" dt="2024-05-02T07:54:56.729" v="2"/>
        <pc:sldMkLst>
          <pc:docMk/>
          <pc:sldMk cId="3557446463" sldId="279"/>
        </pc:sldMkLst>
        <pc:spChg chg="mod">
          <ac:chgData name="Elisabet Nilsson" userId="S::elisabet.nilsson_mau.se#ext#@aarhusuniversitet.onmicrosoft.com::1881d135-8979-4de0-99db-2a54b4340406" providerId="AD" clId="Web-{AFF5612C-DD83-9872-7682-96130C194D04}" dt="2024-05-02T07:54:53.948" v="0" actId="1076"/>
          <ac:spMkLst>
            <pc:docMk/>
            <pc:sldMk cId="3557446463" sldId="279"/>
            <ac:spMk id="2" creationId="{54A23E72-E9EA-98E5-565E-7AF0AE722DCB}"/>
          </ac:spMkLst>
        </pc:spChg>
        <pc:spChg chg="add">
          <ac:chgData name="Elisabet Nilsson" userId="S::elisabet.nilsson_mau.se#ext#@aarhusuniversitet.onmicrosoft.com::1881d135-8979-4de0-99db-2a54b4340406" providerId="AD" clId="Web-{AFF5612C-DD83-9872-7682-96130C194D04}" dt="2024-05-02T07:54:56.729" v="2"/>
          <ac:spMkLst>
            <pc:docMk/>
            <pc:sldMk cId="3557446463" sldId="279"/>
            <ac:spMk id="3" creationId="{1644A5B7-A71B-4321-F2E8-C75414B6128B}"/>
          </ac:spMkLst>
        </pc:spChg>
        <pc:spChg chg="del">
          <ac:chgData name="Elisabet Nilsson" userId="S::elisabet.nilsson_mau.se#ext#@aarhusuniversitet.onmicrosoft.com::1881d135-8979-4de0-99db-2a54b4340406" providerId="AD" clId="Web-{AFF5612C-DD83-9872-7682-96130C194D04}" dt="2024-05-02T07:54:55.995" v="1"/>
          <ac:spMkLst>
            <pc:docMk/>
            <pc:sldMk cId="3557446463" sldId="279"/>
            <ac:spMk id="7" creationId="{3794B34D-A348-B469-1BFD-925D7039F4A7}"/>
          </ac:spMkLst>
        </pc:spChg>
      </pc:sldChg>
      <pc:sldChg chg="addSp delSp del">
        <pc:chgData name="Elisabet Nilsson" userId="S::elisabet.nilsson_mau.se#ext#@aarhusuniversitet.onmicrosoft.com::1881d135-8979-4de0-99db-2a54b4340406" providerId="AD" clId="Web-{AFF5612C-DD83-9872-7682-96130C194D04}" dt="2024-05-02T08:20:35.589" v="132"/>
        <pc:sldMkLst>
          <pc:docMk/>
          <pc:sldMk cId="1894328945" sldId="280"/>
        </pc:sldMkLst>
        <pc:spChg chg="add">
          <ac:chgData name="Elisabet Nilsson" userId="S::elisabet.nilsson_mau.se#ext#@aarhusuniversitet.onmicrosoft.com::1881d135-8979-4de0-99db-2a54b4340406" providerId="AD" clId="Web-{AFF5612C-DD83-9872-7682-96130C194D04}" dt="2024-05-02T07:55:02.323" v="4"/>
          <ac:spMkLst>
            <pc:docMk/>
            <pc:sldMk cId="1894328945" sldId="280"/>
            <ac:spMk id="2" creationId="{1644A5B7-A71B-4321-F2E8-C75414B6128B}"/>
          </ac:spMkLst>
        </pc:spChg>
        <pc:spChg chg="del">
          <ac:chgData name="Elisabet Nilsson" userId="S::elisabet.nilsson_mau.se#ext#@aarhusuniversitet.onmicrosoft.com::1881d135-8979-4de0-99db-2a54b4340406" providerId="AD" clId="Web-{AFF5612C-DD83-9872-7682-96130C194D04}" dt="2024-05-02T07:55:01.620" v="3"/>
          <ac:spMkLst>
            <pc:docMk/>
            <pc:sldMk cId="1894328945" sldId="280"/>
            <ac:spMk id="7" creationId="{3794B34D-A348-B469-1BFD-925D7039F4A7}"/>
          </ac:spMkLst>
        </pc:spChg>
      </pc:sldChg>
      <pc:sldChg chg="modSp">
        <pc:chgData name="Elisabet Nilsson" userId="S::elisabet.nilsson_mau.se#ext#@aarhusuniversitet.onmicrosoft.com::1881d135-8979-4de0-99db-2a54b4340406" providerId="AD" clId="Web-{AFF5612C-DD83-9872-7682-96130C194D04}" dt="2024-05-02T08:01:24.944" v="81" actId="14100"/>
        <pc:sldMkLst>
          <pc:docMk/>
          <pc:sldMk cId="2681902740" sldId="282"/>
        </pc:sldMkLst>
        <pc:spChg chg="mod">
          <ac:chgData name="Elisabet Nilsson" userId="S::elisabet.nilsson_mau.se#ext#@aarhusuniversitet.onmicrosoft.com::1881d135-8979-4de0-99db-2a54b4340406" providerId="AD" clId="Web-{AFF5612C-DD83-9872-7682-96130C194D04}" dt="2024-05-02T08:01:24.929" v="79" actId="14100"/>
          <ac:spMkLst>
            <pc:docMk/>
            <pc:sldMk cId="2681902740" sldId="282"/>
            <ac:spMk id="3" creationId="{388E1801-A12B-F73F-D976-C4E93DD6D62E}"/>
          </ac:spMkLst>
        </pc:spChg>
        <pc:spChg chg="mod">
          <ac:chgData name="Elisabet Nilsson" userId="S::elisabet.nilsson_mau.se#ext#@aarhusuniversitet.onmicrosoft.com::1881d135-8979-4de0-99db-2a54b4340406" providerId="AD" clId="Web-{AFF5612C-DD83-9872-7682-96130C194D04}" dt="2024-05-02T08:01:24.929" v="80" actId="14100"/>
          <ac:spMkLst>
            <pc:docMk/>
            <pc:sldMk cId="2681902740" sldId="282"/>
            <ac:spMk id="4" creationId="{817A063A-3E7E-9432-A89D-B589222544A7}"/>
          </ac:spMkLst>
        </pc:spChg>
        <pc:spChg chg="mod">
          <ac:chgData name="Elisabet Nilsson" userId="S::elisabet.nilsson_mau.se#ext#@aarhusuniversitet.onmicrosoft.com::1881d135-8979-4de0-99db-2a54b4340406" providerId="AD" clId="Web-{AFF5612C-DD83-9872-7682-96130C194D04}" dt="2024-05-02T08:01:24.944" v="81" actId="14100"/>
          <ac:spMkLst>
            <pc:docMk/>
            <pc:sldMk cId="2681902740" sldId="282"/>
            <ac:spMk id="5" creationId="{B14FBD4D-5FC5-FB86-F1F1-4DA525B09397}"/>
          </ac:spMkLst>
        </pc:spChg>
      </pc:sldChg>
      <pc:sldChg chg="modSp">
        <pc:chgData name="Elisabet Nilsson" userId="S::elisabet.nilsson_mau.se#ext#@aarhusuniversitet.onmicrosoft.com::1881d135-8979-4de0-99db-2a54b4340406" providerId="AD" clId="Web-{AFF5612C-DD83-9872-7682-96130C194D04}" dt="2024-05-02T08:06:48.720" v="88" actId="1076"/>
        <pc:sldMkLst>
          <pc:docMk/>
          <pc:sldMk cId="1202742556" sldId="283"/>
        </pc:sldMkLst>
        <pc:spChg chg="mod">
          <ac:chgData name="Elisabet Nilsson" userId="S::elisabet.nilsson_mau.se#ext#@aarhusuniversitet.onmicrosoft.com::1881d135-8979-4de0-99db-2a54b4340406" providerId="AD" clId="Web-{AFF5612C-DD83-9872-7682-96130C194D04}" dt="2024-05-02T08:06:48.720" v="88" actId="1076"/>
          <ac:spMkLst>
            <pc:docMk/>
            <pc:sldMk cId="1202742556" sldId="283"/>
            <ac:spMk id="5" creationId="{0B4F6704-3F9B-0B5C-722C-3A58407C0151}"/>
          </ac:spMkLst>
        </pc:spChg>
        <pc:spChg chg="mod">
          <ac:chgData name="Elisabet Nilsson" userId="S::elisabet.nilsson_mau.se#ext#@aarhusuniversitet.onmicrosoft.com::1881d135-8979-4de0-99db-2a54b4340406" providerId="AD" clId="Web-{AFF5612C-DD83-9872-7682-96130C194D04}" dt="2024-05-02T08:06:48.705" v="87" actId="1076"/>
          <ac:spMkLst>
            <pc:docMk/>
            <pc:sldMk cId="1202742556" sldId="283"/>
            <ac:spMk id="6" creationId="{E3F40E3B-C3C7-787E-D572-0A3BA28E2902}"/>
          </ac:spMkLst>
        </pc:spChg>
      </pc:sldChg>
      <pc:sldChg chg="modSp add replId">
        <pc:chgData name="Elisabet Nilsson" userId="S::elisabet.nilsson_mau.se#ext#@aarhusuniversitet.onmicrosoft.com::1881d135-8979-4de0-99db-2a54b4340406" providerId="AD" clId="Web-{AFF5612C-DD83-9872-7682-96130C194D04}" dt="2024-05-02T08:20:41.074" v="134" actId="20577"/>
        <pc:sldMkLst>
          <pc:docMk/>
          <pc:sldMk cId="2559094129" sldId="284"/>
        </pc:sldMkLst>
        <pc:spChg chg="mod">
          <ac:chgData name="Elisabet Nilsson" userId="S::elisabet.nilsson_mau.se#ext#@aarhusuniversitet.onmicrosoft.com::1881d135-8979-4de0-99db-2a54b4340406" providerId="AD" clId="Web-{AFF5612C-DD83-9872-7682-96130C194D04}" dt="2024-05-02T08:20:41.074" v="134" actId="20577"/>
          <ac:spMkLst>
            <pc:docMk/>
            <pc:sldMk cId="2559094129" sldId="284"/>
            <ac:spMk id="3" creationId="{6E0C358F-F65F-E242-ACE6-4D3E98081FA0}"/>
          </ac:spMkLst>
        </pc:spChg>
      </pc:sldChg>
      <pc:sldChg chg="modSp add replId">
        <pc:chgData name="Elisabet Nilsson" userId="S::elisabet.nilsson_mau.se#ext#@aarhusuniversitet.onmicrosoft.com::1881d135-8979-4de0-99db-2a54b4340406" providerId="AD" clId="Web-{AFF5612C-DD83-9872-7682-96130C194D04}" dt="2024-05-02T08:20:34.246" v="131" actId="20577"/>
        <pc:sldMkLst>
          <pc:docMk/>
          <pc:sldMk cId="3115628147" sldId="285"/>
        </pc:sldMkLst>
        <pc:spChg chg="mod">
          <ac:chgData name="Elisabet Nilsson" userId="S::elisabet.nilsson_mau.se#ext#@aarhusuniversitet.onmicrosoft.com::1881d135-8979-4de0-99db-2a54b4340406" providerId="AD" clId="Web-{AFF5612C-DD83-9872-7682-96130C194D04}" dt="2024-05-02T08:20:34.246" v="131" actId="20577"/>
          <ac:spMkLst>
            <pc:docMk/>
            <pc:sldMk cId="3115628147" sldId="285"/>
            <ac:spMk id="3" creationId="{6E0C358F-F65F-E242-ACE6-4D3E98081FA0}"/>
          </ac:spMkLst>
        </pc:spChg>
      </pc:sldChg>
    </pc:docChg>
  </pc:docChgLst>
  <pc:docChgLst>
    <pc:chgData name="Eva Eriksson" userId="87606256-1f63-48fa-8a9c-5f271b2048d0" providerId="ADAL" clId="{4291320B-7CD1-4BE6-815D-E6D42376FDA0}"/>
    <pc:docChg chg="undo custSel addSld modSld">
      <pc:chgData name="Eva Eriksson" userId="87606256-1f63-48fa-8a9c-5f271b2048d0" providerId="ADAL" clId="{4291320B-7CD1-4BE6-815D-E6D42376FDA0}" dt="2024-10-30T08:41:05.568" v="214" actId="20577"/>
      <pc:docMkLst>
        <pc:docMk/>
      </pc:docMkLst>
      <pc:sldChg chg="modSp mod">
        <pc:chgData name="Eva Eriksson" userId="87606256-1f63-48fa-8a9c-5f271b2048d0" providerId="ADAL" clId="{4291320B-7CD1-4BE6-815D-E6D42376FDA0}" dt="2024-10-30T08:41:05.568" v="214" actId="20577"/>
        <pc:sldMkLst>
          <pc:docMk/>
          <pc:sldMk cId="0" sldId="256"/>
        </pc:sldMkLst>
        <pc:spChg chg="mod">
          <ac:chgData name="Eva Eriksson" userId="87606256-1f63-48fa-8a9c-5f271b2048d0" providerId="ADAL" clId="{4291320B-7CD1-4BE6-815D-E6D42376FDA0}" dt="2024-10-30T08:41:05.568" v="214" actId="20577"/>
          <ac:spMkLst>
            <pc:docMk/>
            <pc:sldMk cId="0" sldId="256"/>
            <ac:spMk id="3" creationId="{AACB61B2-83B1-4619-CE54-129B4F9B839F}"/>
          </ac:spMkLst>
        </pc:spChg>
      </pc:sldChg>
      <pc:sldChg chg="addSp delSp modSp new mod modClrScheme chgLayout">
        <pc:chgData name="Eva Eriksson" userId="87606256-1f63-48fa-8a9c-5f271b2048d0" providerId="ADAL" clId="{4291320B-7CD1-4BE6-815D-E6D42376FDA0}" dt="2024-05-02T07:49:49.557" v="66" actId="20577"/>
        <pc:sldMkLst>
          <pc:docMk/>
          <pc:sldMk cId="2681902740" sldId="282"/>
        </pc:sldMkLst>
        <pc:spChg chg="del mod ord">
          <ac:chgData name="Eva Eriksson" userId="87606256-1f63-48fa-8a9c-5f271b2048d0" providerId="ADAL" clId="{4291320B-7CD1-4BE6-815D-E6D42376FDA0}" dt="2024-05-02T07:49:27.798" v="1" actId="700"/>
          <ac:spMkLst>
            <pc:docMk/>
            <pc:sldMk cId="2681902740" sldId="282"/>
            <ac:spMk id="2" creationId="{4C319B68-AB1D-B561-94E7-7B449635A945}"/>
          </ac:spMkLst>
        </pc:spChg>
        <pc:spChg chg="add mod ord">
          <ac:chgData name="Eva Eriksson" userId="87606256-1f63-48fa-8a9c-5f271b2048d0" providerId="ADAL" clId="{4291320B-7CD1-4BE6-815D-E6D42376FDA0}" dt="2024-05-02T07:49:38.024" v="34" actId="20577"/>
          <ac:spMkLst>
            <pc:docMk/>
            <pc:sldMk cId="2681902740" sldId="282"/>
            <ac:spMk id="3" creationId="{388E1801-A12B-F73F-D976-C4E93DD6D62E}"/>
          </ac:spMkLst>
        </pc:spChg>
        <pc:spChg chg="add mod ord">
          <ac:chgData name="Eva Eriksson" userId="87606256-1f63-48fa-8a9c-5f271b2048d0" providerId="ADAL" clId="{4291320B-7CD1-4BE6-815D-E6D42376FDA0}" dt="2024-05-02T07:49:43.307" v="46" actId="5793"/>
          <ac:spMkLst>
            <pc:docMk/>
            <pc:sldMk cId="2681902740" sldId="282"/>
            <ac:spMk id="4" creationId="{817A063A-3E7E-9432-A89D-B589222544A7}"/>
          </ac:spMkLst>
        </pc:spChg>
        <pc:spChg chg="add mod ord">
          <ac:chgData name="Eva Eriksson" userId="87606256-1f63-48fa-8a9c-5f271b2048d0" providerId="ADAL" clId="{4291320B-7CD1-4BE6-815D-E6D42376FDA0}" dt="2024-05-02T07:49:49.557" v="66" actId="20577"/>
          <ac:spMkLst>
            <pc:docMk/>
            <pc:sldMk cId="2681902740" sldId="282"/>
            <ac:spMk id="5" creationId="{B14FBD4D-5FC5-FB86-F1F1-4DA525B09397}"/>
          </ac:spMkLst>
        </pc:spChg>
      </pc:sldChg>
      <pc:sldChg chg="addSp delSp modSp new mod modClrScheme chgLayout">
        <pc:chgData name="Eva Eriksson" userId="87606256-1f63-48fa-8a9c-5f271b2048d0" providerId="ADAL" clId="{4291320B-7CD1-4BE6-815D-E6D42376FDA0}" dt="2024-05-02T07:50:36.059" v="120" actId="5793"/>
        <pc:sldMkLst>
          <pc:docMk/>
          <pc:sldMk cId="1202742556" sldId="283"/>
        </pc:sldMkLst>
        <pc:spChg chg="del mod ord">
          <ac:chgData name="Eva Eriksson" userId="87606256-1f63-48fa-8a9c-5f271b2048d0" providerId="ADAL" clId="{4291320B-7CD1-4BE6-815D-E6D42376FDA0}" dt="2024-05-02T07:50:19.765" v="68" actId="700"/>
          <ac:spMkLst>
            <pc:docMk/>
            <pc:sldMk cId="1202742556" sldId="283"/>
            <ac:spMk id="2" creationId="{372D29DA-E63C-565C-9A61-4C87FC9F7D8F}"/>
          </ac:spMkLst>
        </pc:spChg>
        <pc:spChg chg="del mod ord">
          <ac:chgData name="Eva Eriksson" userId="87606256-1f63-48fa-8a9c-5f271b2048d0" providerId="ADAL" clId="{4291320B-7CD1-4BE6-815D-E6D42376FDA0}" dt="2024-05-02T07:50:19.765" v="68" actId="700"/>
          <ac:spMkLst>
            <pc:docMk/>
            <pc:sldMk cId="1202742556" sldId="283"/>
            <ac:spMk id="3" creationId="{AB29C144-B28C-6DB7-2516-A086D8CC0CCB}"/>
          </ac:spMkLst>
        </pc:spChg>
        <pc:spChg chg="del">
          <ac:chgData name="Eva Eriksson" userId="87606256-1f63-48fa-8a9c-5f271b2048d0" providerId="ADAL" clId="{4291320B-7CD1-4BE6-815D-E6D42376FDA0}" dt="2024-05-02T07:50:19.765" v="68" actId="700"/>
          <ac:spMkLst>
            <pc:docMk/>
            <pc:sldMk cId="1202742556" sldId="283"/>
            <ac:spMk id="4" creationId="{A65D218D-8DD8-D31F-26D7-598BFF8C6314}"/>
          </ac:spMkLst>
        </pc:spChg>
        <pc:spChg chg="add mod ord">
          <ac:chgData name="Eva Eriksson" userId="87606256-1f63-48fa-8a9c-5f271b2048d0" providerId="ADAL" clId="{4291320B-7CD1-4BE6-815D-E6D42376FDA0}" dt="2024-05-02T07:50:25.936" v="83" actId="20577"/>
          <ac:spMkLst>
            <pc:docMk/>
            <pc:sldMk cId="1202742556" sldId="283"/>
            <ac:spMk id="5" creationId="{0B4F6704-3F9B-0B5C-722C-3A58407C0151}"/>
          </ac:spMkLst>
        </pc:spChg>
        <pc:spChg chg="add mod ord">
          <ac:chgData name="Eva Eriksson" userId="87606256-1f63-48fa-8a9c-5f271b2048d0" providerId="ADAL" clId="{4291320B-7CD1-4BE6-815D-E6D42376FDA0}" dt="2024-05-02T07:50:36.059" v="120" actId="5793"/>
          <ac:spMkLst>
            <pc:docMk/>
            <pc:sldMk cId="1202742556" sldId="283"/>
            <ac:spMk id="6" creationId="{E3F40E3B-C3C7-787E-D572-0A3BA28E2902}"/>
          </ac:spMkLst>
        </pc:spChg>
      </pc:sldChg>
    </pc:docChg>
  </pc:docChgLst>
  <pc:docChgLst>
    <pc:chgData name="Elisabet M. Nilsson" userId="S::elisabet.nilsson_mau.se#ext#@aarhusuniversitet.onmicrosoft.com::595ef072-bd51-4511-937f-ed0b1e939d37" providerId="AD" clId="Web-{F2518182-E1D1-8631-4DD2-010EB3B882F8}"/>
    <pc:docChg chg="modSld">
      <pc:chgData name="Elisabet M. Nilsson" userId="S::elisabet.nilsson_mau.se#ext#@aarhusuniversitet.onmicrosoft.com::595ef072-bd51-4511-937f-ed0b1e939d37" providerId="AD" clId="Web-{F2518182-E1D1-8631-4DD2-010EB3B882F8}" dt="2024-06-13T10:23:55.722" v="29"/>
      <pc:docMkLst>
        <pc:docMk/>
      </pc:docMkLst>
      <pc:sldChg chg="addSp delSp modSp">
        <pc:chgData name="Elisabet M. Nilsson" userId="S::elisabet.nilsson_mau.se#ext#@aarhusuniversitet.onmicrosoft.com::595ef072-bd51-4511-937f-ed0b1e939d37" providerId="AD" clId="Web-{F2518182-E1D1-8631-4DD2-010EB3B882F8}" dt="2024-06-13T10:19:46.746" v="9" actId="1076"/>
        <pc:sldMkLst>
          <pc:docMk/>
          <pc:sldMk cId="0" sldId="256"/>
        </pc:sldMkLst>
        <pc:spChg chg="del">
          <ac:chgData name="Elisabet M. Nilsson" userId="S::elisabet.nilsson_mau.se#ext#@aarhusuniversitet.onmicrosoft.com::595ef072-bd51-4511-937f-ed0b1e939d37" providerId="AD" clId="Web-{F2518182-E1D1-8631-4DD2-010EB3B882F8}" dt="2024-06-13T10:19:16.667" v="0"/>
          <ac:spMkLst>
            <pc:docMk/>
            <pc:sldMk cId="0" sldId="256"/>
            <ac:spMk id="5" creationId="{1644A5B7-A71B-4321-F2E8-C75414B6128B}"/>
          </ac:spMkLst>
        </pc:spChg>
        <pc:picChg chg="add mod">
          <ac:chgData name="Elisabet M. Nilsson" userId="S::elisabet.nilsson_mau.se#ext#@aarhusuniversitet.onmicrosoft.com::595ef072-bd51-4511-937f-ed0b1e939d37" providerId="AD" clId="Web-{F2518182-E1D1-8631-4DD2-010EB3B882F8}" dt="2024-06-13T10:19:46.746" v="9" actId="1076"/>
          <ac:picMkLst>
            <pc:docMk/>
            <pc:sldMk cId="0" sldId="256"/>
            <ac:picMk id="2" creationId="{54DC04A2-D7F8-8CC7-576C-F49AF0C0B4BD}"/>
          </ac:picMkLst>
        </pc:picChg>
      </pc:sldChg>
      <pc:sldChg chg="addSp delSp">
        <pc:chgData name="Elisabet M. Nilsson" userId="S::elisabet.nilsson_mau.se#ext#@aarhusuniversitet.onmicrosoft.com::595ef072-bd51-4511-937f-ed0b1e939d37" providerId="AD" clId="Web-{F2518182-E1D1-8631-4DD2-010EB3B882F8}" dt="2024-06-13T10:20:02.309" v="19"/>
        <pc:sldMkLst>
          <pc:docMk/>
          <pc:sldMk cId="0" sldId="258"/>
        </pc:sldMkLst>
        <pc:spChg chg="del">
          <ac:chgData name="Elisabet M. Nilsson" userId="S::elisabet.nilsson_mau.se#ext#@aarhusuniversitet.onmicrosoft.com::595ef072-bd51-4511-937f-ed0b1e939d37" providerId="AD" clId="Web-{F2518182-E1D1-8631-4DD2-010EB3B882F8}" dt="2024-06-13T10:20:01.934" v="18"/>
          <ac:spMkLst>
            <pc:docMk/>
            <pc:sldMk cId="0" sldId="258"/>
            <ac:spMk id="4" creationId="{89BDAE04-6027-CF08-43F9-F155EEC3B7BE}"/>
          </ac:spMkLst>
        </pc:spChg>
        <pc:picChg chg="add">
          <ac:chgData name="Elisabet M. Nilsson" userId="S::elisabet.nilsson_mau.se#ext#@aarhusuniversitet.onmicrosoft.com::595ef072-bd51-4511-937f-ed0b1e939d37" providerId="AD" clId="Web-{F2518182-E1D1-8631-4DD2-010EB3B882F8}" dt="2024-06-13T10:20:02.309" v="19"/>
          <ac:picMkLst>
            <pc:docMk/>
            <pc:sldMk cId="0" sldId="258"/>
            <ac:picMk id="5" creationId="{47DF7596-22DA-F8EC-ED96-EB6A6A48EE93}"/>
          </ac:picMkLst>
        </pc:picChg>
      </pc:sldChg>
      <pc:sldChg chg="addSp delSp modSp">
        <pc:chgData name="Elisabet M. Nilsson" userId="S::elisabet.nilsson_mau.se#ext#@aarhusuniversitet.onmicrosoft.com::595ef072-bd51-4511-937f-ed0b1e939d37" providerId="AD" clId="Web-{F2518182-E1D1-8631-4DD2-010EB3B882F8}" dt="2024-06-13T10:23:55.722" v="29"/>
        <pc:sldMkLst>
          <pc:docMk/>
          <pc:sldMk cId="2685662338" sldId="278"/>
        </pc:sldMkLst>
        <pc:spChg chg="del">
          <ac:chgData name="Elisabet M. Nilsson" userId="S::elisabet.nilsson_mau.se#ext#@aarhusuniversitet.onmicrosoft.com::595ef072-bd51-4511-937f-ed0b1e939d37" providerId="AD" clId="Web-{F2518182-E1D1-8631-4DD2-010EB3B882F8}" dt="2024-06-13T10:20:23.544" v="26"/>
          <ac:spMkLst>
            <pc:docMk/>
            <pc:sldMk cId="2685662338" sldId="278"/>
            <ac:spMk id="2" creationId="{1644A5B7-A71B-4321-F2E8-C75414B6128B}"/>
          </ac:spMkLst>
        </pc:spChg>
        <pc:picChg chg="add">
          <ac:chgData name="Elisabet M. Nilsson" userId="S::elisabet.nilsson_mau.se#ext#@aarhusuniversitet.onmicrosoft.com::595ef072-bd51-4511-937f-ed0b1e939d37" providerId="AD" clId="Web-{F2518182-E1D1-8631-4DD2-010EB3B882F8}" dt="2024-06-13T10:20:23.919" v="27"/>
          <ac:picMkLst>
            <pc:docMk/>
            <pc:sldMk cId="2685662338" sldId="278"/>
            <ac:picMk id="6" creationId="{CA81504A-1A3C-7F79-8086-08EAFB719FF5}"/>
          </ac:picMkLst>
        </pc:picChg>
        <pc:picChg chg="add del mod">
          <ac:chgData name="Elisabet M. Nilsson" userId="S::elisabet.nilsson_mau.se#ext#@aarhusuniversitet.onmicrosoft.com::595ef072-bd51-4511-937f-ed0b1e939d37" providerId="AD" clId="Web-{F2518182-E1D1-8631-4DD2-010EB3B882F8}" dt="2024-06-13T10:23:55.722" v="29"/>
          <ac:picMkLst>
            <pc:docMk/>
            <pc:sldMk cId="2685662338" sldId="278"/>
            <ac:picMk id="7" creationId="{30584769-8E20-516C-4A91-68C2E2AFCFF0}"/>
          </ac:picMkLst>
        </pc:picChg>
      </pc:sldChg>
      <pc:sldChg chg="addSp delSp">
        <pc:chgData name="Elisabet M. Nilsson" userId="S::elisabet.nilsson_mau.se#ext#@aarhusuniversitet.onmicrosoft.com::595ef072-bd51-4511-937f-ed0b1e939d37" providerId="AD" clId="Web-{F2518182-E1D1-8631-4DD2-010EB3B882F8}" dt="2024-06-13T10:20:15.762" v="23"/>
        <pc:sldMkLst>
          <pc:docMk/>
          <pc:sldMk cId="3557446463" sldId="279"/>
        </pc:sldMkLst>
        <pc:spChg chg="del">
          <ac:chgData name="Elisabet M. Nilsson" userId="S::elisabet.nilsson_mau.se#ext#@aarhusuniversitet.onmicrosoft.com::595ef072-bd51-4511-937f-ed0b1e939d37" providerId="AD" clId="Web-{F2518182-E1D1-8631-4DD2-010EB3B882F8}" dt="2024-06-13T10:20:15.247" v="22"/>
          <ac:spMkLst>
            <pc:docMk/>
            <pc:sldMk cId="3557446463" sldId="279"/>
            <ac:spMk id="3" creationId="{1644A5B7-A71B-4321-F2E8-C75414B6128B}"/>
          </ac:spMkLst>
        </pc:spChg>
        <pc:picChg chg="add">
          <ac:chgData name="Elisabet M. Nilsson" userId="S::elisabet.nilsson_mau.se#ext#@aarhusuniversitet.onmicrosoft.com::595ef072-bd51-4511-937f-ed0b1e939d37" providerId="AD" clId="Web-{F2518182-E1D1-8631-4DD2-010EB3B882F8}" dt="2024-06-13T10:20:15.762" v="23"/>
          <ac:picMkLst>
            <pc:docMk/>
            <pc:sldMk cId="3557446463" sldId="279"/>
            <ac:picMk id="5" creationId="{DCC1C26C-EF89-ED7C-8BBB-BF0BE5BD981B}"/>
          </ac:picMkLst>
        </pc:picChg>
      </pc:sldChg>
      <pc:sldChg chg="addSp delSp">
        <pc:chgData name="Elisabet M. Nilsson" userId="S::elisabet.nilsson_mau.se#ext#@aarhusuniversitet.onmicrosoft.com::595ef072-bd51-4511-937f-ed0b1e939d37" providerId="AD" clId="Web-{F2518182-E1D1-8631-4DD2-010EB3B882F8}" dt="2024-06-13T10:20:07.528" v="21"/>
        <pc:sldMkLst>
          <pc:docMk/>
          <pc:sldMk cId="3496093580" sldId="281"/>
        </pc:sldMkLst>
        <pc:spChg chg="del">
          <ac:chgData name="Elisabet M. Nilsson" userId="S::elisabet.nilsson_mau.se#ext#@aarhusuniversitet.onmicrosoft.com::595ef072-bd51-4511-937f-ed0b1e939d37" providerId="AD" clId="Web-{F2518182-E1D1-8631-4DD2-010EB3B882F8}" dt="2024-06-13T10:20:07.153" v="20"/>
          <ac:spMkLst>
            <pc:docMk/>
            <pc:sldMk cId="3496093580" sldId="281"/>
            <ac:spMk id="4" creationId="{D34BF597-7174-0921-2F1E-28398B8DF18B}"/>
          </ac:spMkLst>
        </pc:spChg>
        <pc:picChg chg="add">
          <ac:chgData name="Elisabet M. Nilsson" userId="S::elisabet.nilsson_mau.se#ext#@aarhusuniversitet.onmicrosoft.com::595ef072-bd51-4511-937f-ed0b1e939d37" providerId="AD" clId="Web-{F2518182-E1D1-8631-4DD2-010EB3B882F8}" dt="2024-06-13T10:20:07.528" v="21"/>
          <ac:picMkLst>
            <pc:docMk/>
            <pc:sldMk cId="3496093580" sldId="281"/>
            <ac:picMk id="5" creationId="{B369DA9A-9C76-1796-305D-D90421DA8759}"/>
          </ac:picMkLst>
        </pc:picChg>
      </pc:sldChg>
      <pc:sldChg chg="addSp delSp modSp">
        <pc:chgData name="Elisabet M. Nilsson" userId="S::elisabet.nilsson_mau.se#ext#@aarhusuniversitet.onmicrosoft.com::595ef072-bd51-4511-937f-ed0b1e939d37" providerId="AD" clId="Web-{F2518182-E1D1-8631-4DD2-010EB3B882F8}" dt="2024-06-13T10:19:52.215" v="13"/>
        <pc:sldMkLst>
          <pc:docMk/>
          <pc:sldMk cId="2681902740" sldId="282"/>
        </pc:sldMkLst>
        <pc:spChg chg="del mod">
          <ac:chgData name="Elisabet M. Nilsson" userId="S::elisabet.nilsson_mau.se#ext#@aarhusuniversitet.onmicrosoft.com::595ef072-bd51-4511-937f-ed0b1e939d37" providerId="AD" clId="Web-{F2518182-E1D1-8631-4DD2-010EB3B882F8}" dt="2024-06-13T10:19:51.902" v="12"/>
          <ac:spMkLst>
            <pc:docMk/>
            <pc:sldMk cId="2681902740" sldId="282"/>
            <ac:spMk id="6" creationId="{45ECD726-0F0C-E8EC-72E6-542A2CDB5383}"/>
          </ac:spMkLst>
        </pc:spChg>
        <pc:picChg chg="add">
          <ac:chgData name="Elisabet M. Nilsson" userId="S::elisabet.nilsson_mau.se#ext#@aarhusuniversitet.onmicrosoft.com::595ef072-bd51-4511-937f-ed0b1e939d37" providerId="AD" clId="Web-{F2518182-E1D1-8631-4DD2-010EB3B882F8}" dt="2024-06-13T10:19:52.215" v="13"/>
          <ac:picMkLst>
            <pc:docMk/>
            <pc:sldMk cId="2681902740" sldId="282"/>
            <ac:picMk id="7" creationId="{D8D9EBAE-8A4C-EA71-6972-1895315E9D95}"/>
          </ac:picMkLst>
        </pc:picChg>
      </pc:sldChg>
      <pc:sldChg chg="addSp delSp">
        <pc:chgData name="Elisabet M. Nilsson" userId="S::elisabet.nilsson_mau.se#ext#@aarhusuniversitet.onmicrosoft.com::595ef072-bd51-4511-937f-ed0b1e939d37" providerId="AD" clId="Web-{F2518182-E1D1-8631-4DD2-010EB3B882F8}" dt="2024-06-13T10:19:55.949" v="15"/>
        <pc:sldMkLst>
          <pc:docMk/>
          <pc:sldMk cId="1202742556" sldId="283"/>
        </pc:sldMkLst>
        <pc:spChg chg="del">
          <ac:chgData name="Elisabet M. Nilsson" userId="S::elisabet.nilsson_mau.se#ext#@aarhusuniversitet.onmicrosoft.com::595ef072-bd51-4511-937f-ed0b1e939d37" providerId="AD" clId="Web-{F2518182-E1D1-8631-4DD2-010EB3B882F8}" dt="2024-06-13T10:19:55.574" v="14"/>
          <ac:spMkLst>
            <pc:docMk/>
            <pc:sldMk cId="1202742556" sldId="283"/>
            <ac:spMk id="3" creationId="{42FD2CED-7BB2-7455-3E17-6A9F605AFCB4}"/>
          </ac:spMkLst>
        </pc:spChg>
        <pc:picChg chg="add">
          <ac:chgData name="Elisabet M. Nilsson" userId="S::elisabet.nilsson_mau.se#ext#@aarhusuniversitet.onmicrosoft.com::595ef072-bd51-4511-937f-ed0b1e939d37" providerId="AD" clId="Web-{F2518182-E1D1-8631-4DD2-010EB3B882F8}" dt="2024-06-13T10:19:55.949" v="15"/>
          <ac:picMkLst>
            <pc:docMk/>
            <pc:sldMk cId="1202742556" sldId="283"/>
            <ac:picMk id="4" creationId="{971A43AC-AA75-E360-F9E3-1B140532229F}"/>
          </ac:picMkLst>
        </pc:picChg>
      </pc:sldChg>
      <pc:sldChg chg="addSp delSp">
        <pc:chgData name="Elisabet M. Nilsson" userId="S::elisabet.nilsson_mau.se#ext#@aarhusuniversitet.onmicrosoft.com::595ef072-bd51-4511-937f-ed0b1e939d37" providerId="AD" clId="Web-{F2518182-E1D1-8631-4DD2-010EB3B882F8}" dt="2024-06-13T10:19:59.090" v="17"/>
        <pc:sldMkLst>
          <pc:docMk/>
          <pc:sldMk cId="2559094129" sldId="284"/>
        </pc:sldMkLst>
        <pc:spChg chg="del">
          <ac:chgData name="Elisabet M. Nilsson" userId="S::elisabet.nilsson_mau.se#ext#@aarhusuniversitet.onmicrosoft.com::595ef072-bd51-4511-937f-ed0b1e939d37" providerId="AD" clId="Web-{F2518182-E1D1-8631-4DD2-010EB3B882F8}" dt="2024-06-13T10:19:58.715" v="16"/>
          <ac:spMkLst>
            <pc:docMk/>
            <pc:sldMk cId="2559094129" sldId="284"/>
            <ac:spMk id="4" creationId="{D34BF597-7174-0921-2F1E-28398B8DF18B}"/>
          </ac:spMkLst>
        </pc:spChg>
        <pc:picChg chg="add">
          <ac:chgData name="Elisabet M. Nilsson" userId="S::elisabet.nilsson_mau.se#ext#@aarhusuniversitet.onmicrosoft.com::595ef072-bd51-4511-937f-ed0b1e939d37" providerId="AD" clId="Web-{F2518182-E1D1-8631-4DD2-010EB3B882F8}" dt="2024-06-13T10:19:59.090" v="17"/>
          <ac:picMkLst>
            <pc:docMk/>
            <pc:sldMk cId="2559094129" sldId="284"/>
            <ac:picMk id="5" creationId="{916DDB54-AD98-8CF9-D652-461BB6891544}"/>
          </ac:picMkLst>
        </pc:picChg>
      </pc:sldChg>
      <pc:sldChg chg="addSp delSp">
        <pc:chgData name="Elisabet M. Nilsson" userId="S::elisabet.nilsson_mau.se#ext#@aarhusuniversitet.onmicrosoft.com::595ef072-bd51-4511-937f-ed0b1e939d37" providerId="AD" clId="Web-{F2518182-E1D1-8631-4DD2-010EB3B882F8}" dt="2024-06-13T10:20:19.731" v="25"/>
        <pc:sldMkLst>
          <pc:docMk/>
          <pc:sldMk cId="3115628147" sldId="285"/>
        </pc:sldMkLst>
        <pc:spChg chg="del">
          <ac:chgData name="Elisabet M. Nilsson" userId="S::elisabet.nilsson_mau.se#ext#@aarhusuniversitet.onmicrosoft.com::595ef072-bd51-4511-937f-ed0b1e939d37" providerId="AD" clId="Web-{F2518182-E1D1-8631-4DD2-010EB3B882F8}" dt="2024-06-13T10:20:19.388" v="24"/>
          <ac:spMkLst>
            <pc:docMk/>
            <pc:sldMk cId="3115628147" sldId="285"/>
            <ac:spMk id="4" creationId="{D34BF597-7174-0921-2F1E-28398B8DF18B}"/>
          </ac:spMkLst>
        </pc:spChg>
        <pc:picChg chg="add">
          <ac:chgData name="Elisabet M. Nilsson" userId="S::elisabet.nilsson_mau.se#ext#@aarhusuniversitet.onmicrosoft.com::595ef072-bd51-4511-937f-ed0b1e939d37" providerId="AD" clId="Web-{F2518182-E1D1-8631-4DD2-010EB3B882F8}" dt="2024-06-13T10:20:19.731" v="25"/>
          <ac:picMkLst>
            <pc:docMk/>
            <pc:sldMk cId="3115628147" sldId="285"/>
            <ac:picMk id="5" creationId="{74CF4F63-5982-547C-613F-52608AAD8EE9}"/>
          </ac:picMkLst>
        </pc:picChg>
      </pc:sldChg>
    </pc:docChg>
  </pc:docChgLst>
  <pc:docChgLst>
    <pc:chgData name="Elisabet Nilsson" userId="S::elisabet.nilsson_mau.se#ext#@aarhusuniversitet.onmicrosoft.com::1881d135-8979-4de0-99db-2a54b4340406" providerId="AD" clId="Web-{C375C221-1ACA-0E1C-1A17-0411409BECD7}"/>
    <pc:docChg chg="modSld">
      <pc:chgData name="Elisabet Nilsson" userId="S::elisabet.nilsson_mau.se#ext#@aarhusuniversitet.onmicrosoft.com::1881d135-8979-4de0-99db-2a54b4340406" providerId="AD" clId="Web-{C375C221-1ACA-0E1C-1A17-0411409BECD7}" dt="2024-04-09T14:38:55.546" v="345" actId="20577"/>
      <pc:docMkLst>
        <pc:docMk/>
      </pc:docMkLst>
      <pc:sldChg chg="modSp">
        <pc:chgData name="Elisabet Nilsson" userId="S::elisabet.nilsson_mau.se#ext#@aarhusuniversitet.onmicrosoft.com::1881d135-8979-4de0-99db-2a54b4340406" providerId="AD" clId="Web-{C375C221-1ACA-0E1C-1A17-0411409BECD7}" dt="2024-04-09T14:32:16.891" v="2" actId="20577"/>
        <pc:sldMkLst>
          <pc:docMk/>
          <pc:sldMk cId="0" sldId="256"/>
        </pc:sldMkLst>
        <pc:spChg chg="mod">
          <ac:chgData name="Elisabet Nilsson" userId="S::elisabet.nilsson_mau.se#ext#@aarhusuniversitet.onmicrosoft.com::1881d135-8979-4de0-99db-2a54b4340406" providerId="AD" clId="Web-{C375C221-1ACA-0E1C-1A17-0411409BECD7}" dt="2024-04-09T14:32:16.891" v="2" actId="20577"/>
          <ac:spMkLst>
            <pc:docMk/>
            <pc:sldMk cId="0" sldId="256"/>
            <ac:spMk id="5" creationId="{1644A5B7-A71B-4321-F2E8-C75414B6128B}"/>
          </ac:spMkLst>
        </pc:spChg>
      </pc:sldChg>
      <pc:sldChg chg="addSp delSp modSp">
        <pc:chgData name="Elisabet Nilsson" userId="S::elisabet.nilsson_mau.se#ext#@aarhusuniversitet.onmicrosoft.com::1881d135-8979-4de0-99db-2a54b4340406" providerId="AD" clId="Web-{C375C221-1ACA-0E1C-1A17-0411409BECD7}" dt="2024-04-09T14:32:42.705" v="13" actId="20577"/>
        <pc:sldMkLst>
          <pc:docMk/>
          <pc:sldMk cId="0" sldId="258"/>
        </pc:sldMkLst>
        <pc:spChg chg="add del mod">
          <ac:chgData name="Elisabet Nilsson" userId="S::elisabet.nilsson_mau.se#ext#@aarhusuniversitet.onmicrosoft.com::1881d135-8979-4de0-99db-2a54b4340406" providerId="AD" clId="Web-{C375C221-1ACA-0E1C-1A17-0411409BECD7}" dt="2024-04-09T14:32:32.626" v="9"/>
          <ac:spMkLst>
            <pc:docMk/>
            <pc:sldMk cId="0" sldId="258"/>
            <ac:spMk id="2" creationId="{C97E9D93-FD5C-494B-B6B6-370F46A01FF7}"/>
          </ac:spMkLst>
        </pc:spChg>
        <pc:spChg chg="add del mod">
          <ac:chgData name="Elisabet Nilsson" userId="S::elisabet.nilsson_mau.se#ext#@aarhusuniversitet.onmicrosoft.com::1881d135-8979-4de0-99db-2a54b4340406" providerId="AD" clId="Web-{C375C221-1ACA-0E1C-1A17-0411409BECD7}" dt="2024-04-09T14:32:42.705" v="13" actId="20577"/>
          <ac:spMkLst>
            <pc:docMk/>
            <pc:sldMk cId="0" sldId="258"/>
            <ac:spMk id="11" creationId="{056DAD37-96EE-2D9D-8803-A854B15C3219}"/>
          </ac:spMkLst>
        </pc:spChg>
      </pc:sldChg>
      <pc:sldChg chg="modSp">
        <pc:chgData name="Elisabet Nilsson" userId="S::elisabet.nilsson_mau.se#ext#@aarhusuniversitet.onmicrosoft.com::1881d135-8979-4de0-99db-2a54b4340406" providerId="AD" clId="Web-{C375C221-1ACA-0E1C-1A17-0411409BECD7}" dt="2024-04-09T14:33:11.940" v="44" actId="20577"/>
        <pc:sldMkLst>
          <pc:docMk/>
          <pc:sldMk cId="2685662338" sldId="278"/>
        </pc:sldMkLst>
        <pc:spChg chg="mod">
          <ac:chgData name="Elisabet Nilsson" userId="S::elisabet.nilsson_mau.se#ext#@aarhusuniversitet.onmicrosoft.com::1881d135-8979-4de0-99db-2a54b4340406" providerId="AD" clId="Web-{C375C221-1ACA-0E1C-1A17-0411409BECD7}" dt="2024-04-09T14:33:11.940" v="44" actId="20577"/>
          <ac:spMkLst>
            <pc:docMk/>
            <pc:sldMk cId="2685662338" sldId="278"/>
            <ac:spMk id="9" creationId="{39AB1C38-FD9A-A7B0-968F-FB3E75AF0C16}"/>
          </ac:spMkLst>
        </pc:spChg>
      </pc:sldChg>
      <pc:sldChg chg="addSp modSp">
        <pc:chgData name="Elisabet Nilsson" userId="S::elisabet.nilsson_mau.se#ext#@aarhusuniversitet.onmicrosoft.com::1881d135-8979-4de0-99db-2a54b4340406" providerId="AD" clId="Web-{C375C221-1ACA-0E1C-1A17-0411409BECD7}" dt="2024-04-09T14:38:55.546" v="345" actId="20577"/>
        <pc:sldMkLst>
          <pc:docMk/>
          <pc:sldMk cId="3557446463" sldId="279"/>
        </pc:sldMkLst>
        <pc:spChg chg="add mod">
          <ac:chgData name="Elisabet Nilsson" userId="S::elisabet.nilsson_mau.se#ext#@aarhusuniversitet.onmicrosoft.com::1881d135-8979-4de0-99db-2a54b4340406" providerId="AD" clId="Web-{C375C221-1ACA-0E1C-1A17-0411409BECD7}" dt="2024-04-09T14:38:55.546" v="345" actId="20577"/>
          <ac:spMkLst>
            <pc:docMk/>
            <pc:sldMk cId="3557446463" sldId="279"/>
            <ac:spMk id="2" creationId="{54A23E72-E9EA-98E5-565E-7AF0AE722DCB}"/>
          </ac:spMkLst>
        </pc:spChg>
        <pc:spChg chg="mod">
          <ac:chgData name="Elisabet Nilsson" userId="S::elisabet.nilsson_mau.se#ext#@aarhusuniversitet.onmicrosoft.com::1881d135-8979-4de0-99db-2a54b4340406" providerId="AD" clId="Web-{C375C221-1ACA-0E1C-1A17-0411409BECD7}" dt="2024-04-09T14:32:58.424" v="29" actId="20577"/>
          <ac:spMkLst>
            <pc:docMk/>
            <pc:sldMk cId="3557446463" sldId="279"/>
            <ac:spMk id="7" creationId="{3794B34D-A348-B469-1BFD-925D7039F4A7}"/>
          </ac:spMkLst>
        </pc:spChg>
      </pc:sldChg>
      <pc:sldChg chg="modSp">
        <pc:chgData name="Elisabet Nilsson" userId="S::elisabet.nilsson_mau.se#ext#@aarhusuniversitet.onmicrosoft.com::1881d135-8979-4de0-99db-2a54b4340406" providerId="AD" clId="Web-{C375C221-1ACA-0E1C-1A17-0411409BECD7}" dt="2024-04-09T14:33:05.393" v="38" actId="20577"/>
        <pc:sldMkLst>
          <pc:docMk/>
          <pc:sldMk cId="1894328945" sldId="280"/>
        </pc:sldMkLst>
        <pc:spChg chg="mod">
          <ac:chgData name="Elisabet Nilsson" userId="S::elisabet.nilsson_mau.se#ext#@aarhusuniversitet.onmicrosoft.com::1881d135-8979-4de0-99db-2a54b4340406" providerId="AD" clId="Web-{C375C221-1ACA-0E1C-1A17-0411409BECD7}" dt="2024-04-09T14:33:05.393" v="38" actId="20577"/>
          <ac:spMkLst>
            <pc:docMk/>
            <pc:sldMk cId="1894328945" sldId="280"/>
            <ac:spMk id="7" creationId="{3794B34D-A348-B469-1BFD-925D7039F4A7}"/>
          </ac:spMkLst>
        </pc:spChg>
      </pc:sldChg>
      <pc:sldChg chg="modSp">
        <pc:chgData name="Elisabet Nilsson" userId="S::elisabet.nilsson_mau.se#ext#@aarhusuniversitet.onmicrosoft.com::1881d135-8979-4de0-99db-2a54b4340406" providerId="AD" clId="Web-{C375C221-1ACA-0E1C-1A17-0411409BECD7}" dt="2024-04-09T14:32:50.893" v="17" actId="20577"/>
        <pc:sldMkLst>
          <pc:docMk/>
          <pc:sldMk cId="3496093580" sldId="281"/>
        </pc:sldMkLst>
        <pc:spChg chg="mod">
          <ac:chgData name="Elisabet Nilsson" userId="S::elisabet.nilsson_mau.se#ext#@aarhusuniversitet.onmicrosoft.com::1881d135-8979-4de0-99db-2a54b4340406" providerId="AD" clId="Web-{C375C221-1ACA-0E1C-1A17-0411409BECD7}" dt="2024-04-09T14:32:50.893" v="17" actId="20577"/>
          <ac:spMkLst>
            <pc:docMk/>
            <pc:sldMk cId="3496093580" sldId="281"/>
            <ac:spMk id="11" creationId="{056DAD37-96EE-2D9D-8803-A854B15C3219}"/>
          </ac:spMkLst>
        </pc:spChg>
      </pc:sldChg>
    </pc:docChg>
  </pc:docChgLst>
  <pc:docChgLst>
    <pc:chgData name="Elisabet M. Nilsson" userId="S::elisabet.nilsson_mau.se#ext#@aarhusuniversitet.onmicrosoft.com::595ef072-bd51-4511-937f-ed0b1e939d37" providerId="AD" clId="Web-{2A8B73E9-ED69-A608-0237-E1B75376D24B}"/>
    <pc:docChg chg="modSld">
      <pc:chgData name="Elisabet M. Nilsson" userId="S::elisabet.nilsson_mau.se#ext#@aarhusuniversitet.onmicrosoft.com::595ef072-bd51-4511-937f-ed0b1e939d37" providerId="AD" clId="Web-{2A8B73E9-ED69-A608-0237-E1B75376D24B}" dt="2024-06-19T07:10:49.518" v="3"/>
      <pc:docMkLst>
        <pc:docMk/>
      </pc:docMkLst>
      <pc:sldChg chg="addSp delSp modSp">
        <pc:chgData name="Elisabet M. Nilsson" userId="S::elisabet.nilsson_mau.se#ext#@aarhusuniversitet.onmicrosoft.com::595ef072-bd51-4511-937f-ed0b1e939d37" providerId="AD" clId="Web-{2A8B73E9-ED69-A608-0237-E1B75376D24B}" dt="2024-06-19T07:10:49.518" v="3"/>
        <pc:sldMkLst>
          <pc:docMk/>
          <pc:sldMk cId="0" sldId="256"/>
        </pc:sldMkLst>
        <pc:picChg chg="add del">
          <ac:chgData name="Elisabet M. Nilsson" userId="S::elisabet.nilsson_mau.se#ext#@aarhusuniversitet.onmicrosoft.com::595ef072-bd51-4511-937f-ed0b1e939d37" providerId="AD" clId="Web-{2A8B73E9-ED69-A608-0237-E1B75376D24B}" dt="2024-06-19T07:10:49.518" v="3"/>
          <ac:picMkLst>
            <pc:docMk/>
            <pc:sldMk cId="0" sldId="256"/>
            <ac:picMk id="2" creationId="{54DC04A2-D7F8-8CC7-576C-F49AF0C0B4BD}"/>
          </ac:picMkLst>
        </pc:picChg>
        <pc:picChg chg="add del mod">
          <ac:chgData name="Elisabet M. Nilsson" userId="S::elisabet.nilsson_mau.se#ext#@aarhusuniversitet.onmicrosoft.com::595ef072-bd51-4511-937f-ed0b1e939d37" providerId="AD" clId="Web-{2A8B73E9-ED69-A608-0237-E1B75376D24B}" dt="2024-06-19T07:10:46.815" v="2"/>
          <ac:picMkLst>
            <pc:docMk/>
            <pc:sldMk cId="0" sldId="256"/>
            <ac:picMk id="4" creationId="{BC8AD27E-6C5B-499E-34F1-7CFFB407A06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sv-S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" name="Google Shape;6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" name="Google Shape;7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165837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" name="Google Shape;7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694386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>
          <a:extLst>
            <a:ext uri="{FF2B5EF4-FFF2-40B4-BE49-F238E27FC236}">
              <a16:creationId xmlns:a16="http://schemas.microsoft.com/office/drawing/2014/main" id="{68DAC15D-FBFD-86BA-D132-18F8E119C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:notes">
            <a:extLst>
              <a:ext uri="{FF2B5EF4-FFF2-40B4-BE49-F238E27FC236}">
                <a16:creationId xmlns:a16="http://schemas.microsoft.com/office/drawing/2014/main" id="{E12D5BFF-1C8A-A78C-4FCC-901D8406310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" name="Google Shape;78;p3:notes">
            <a:extLst>
              <a:ext uri="{FF2B5EF4-FFF2-40B4-BE49-F238E27FC236}">
                <a16:creationId xmlns:a16="http://schemas.microsoft.com/office/drawing/2014/main" id="{71D85073-0C9F-1780-C450-25828251C9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949043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>
          <a:extLst>
            <a:ext uri="{FF2B5EF4-FFF2-40B4-BE49-F238E27FC236}">
              <a16:creationId xmlns:a16="http://schemas.microsoft.com/office/drawing/2014/main" id="{24CE9D01-CB2F-F60D-BA5E-0AE69F394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:notes">
            <a:extLst>
              <a:ext uri="{FF2B5EF4-FFF2-40B4-BE49-F238E27FC236}">
                <a16:creationId xmlns:a16="http://schemas.microsoft.com/office/drawing/2014/main" id="{87B13994-14B7-F8BA-41B8-F729E243F9B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" name="Google Shape;78;p3:notes">
            <a:extLst>
              <a:ext uri="{FF2B5EF4-FFF2-40B4-BE49-F238E27FC236}">
                <a16:creationId xmlns:a16="http://schemas.microsoft.com/office/drawing/2014/main" id="{02A97B13-5467-336E-FC94-5BF1EFDE24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4172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>
          <a:extLst>
            <a:ext uri="{FF2B5EF4-FFF2-40B4-BE49-F238E27FC236}">
              <a16:creationId xmlns:a16="http://schemas.microsoft.com/office/drawing/2014/main" id="{365473D3-7B31-7F95-5734-7F884E4FB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:notes">
            <a:extLst>
              <a:ext uri="{FF2B5EF4-FFF2-40B4-BE49-F238E27FC236}">
                <a16:creationId xmlns:a16="http://schemas.microsoft.com/office/drawing/2014/main" id="{86CDC0B6-1F19-AC48-D0C6-B31BE4F205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" name="Google Shape;78;p3:notes">
            <a:extLst>
              <a:ext uri="{FF2B5EF4-FFF2-40B4-BE49-F238E27FC236}">
                <a16:creationId xmlns:a16="http://schemas.microsoft.com/office/drawing/2014/main" id="{36AE0DAD-C6C6-6ED4-3E7A-C825D8D3809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995109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>
          <a:extLst>
            <a:ext uri="{FF2B5EF4-FFF2-40B4-BE49-F238E27FC236}">
              <a16:creationId xmlns:a16="http://schemas.microsoft.com/office/drawing/2014/main" id="{D7D643D3-A447-FB0A-9EA3-A371B65DA7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:notes">
            <a:extLst>
              <a:ext uri="{FF2B5EF4-FFF2-40B4-BE49-F238E27FC236}">
                <a16:creationId xmlns:a16="http://schemas.microsoft.com/office/drawing/2014/main" id="{70F4162A-67AD-2036-DE18-4D78FC4C721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" name="Google Shape;78;p3:notes">
            <a:extLst>
              <a:ext uri="{FF2B5EF4-FFF2-40B4-BE49-F238E27FC236}">
                <a16:creationId xmlns:a16="http://schemas.microsoft.com/office/drawing/2014/main" id="{326F7966-313A-63F3-4EA9-F43B83904DF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382864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" name="Google Shape;7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63130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ova.uni.mau.se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145/3025453.3025948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hyperlink" Target="https://doi.org/10.21606/drs.2022.347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AACB61B2-83B1-4619-CE54-129B4F9B839F}"/>
              </a:ext>
            </a:extLst>
          </p:cNvPr>
          <p:cNvSpPr txBox="1"/>
          <p:nvPr/>
        </p:nvSpPr>
        <p:spPr>
          <a:xfrm>
            <a:off x="2066004" y="3072931"/>
            <a:ext cx="79934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Calibri" panose="020F0502020204030204" pitchFamily="34" charset="0"/>
                <a:cs typeface="Calibri" panose="020F0502020204030204" pitchFamily="34" charset="0"/>
              </a:rPr>
              <a:t>Designing with and for cohabitation</a:t>
            </a:r>
          </a:p>
        </p:txBody>
      </p:sp>
      <p:pic>
        <p:nvPicPr>
          <p:cNvPr id="7" name="Bildobjekt 6" descr="En bild som visar skärmbild, Electric blue, Teckensnitt, Majorelleblå&#10;&#10;Automatiskt genererad beskrivning">
            <a:extLst>
              <a:ext uri="{FF2B5EF4-FFF2-40B4-BE49-F238E27FC236}">
                <a16:creationId xmlns:a16="http://schemas.microsoft.com/office/drawing/2014/main" id="{62A04571-AFBA-E60F-83A9-6341B9B99E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35" y="86610"/>
            <a:ext cx="1937481" cy="431424"/>
          </a:xfrm>
          <a:prstGeom prst="rect">
            <a:avLst/>
          </a:prstGeom>
        </p:spPr>
      </p:pic>
      <p:pic>
        <p:nvPicPr>
          <p:cNvPr id="2" name="Bildobjekt 1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54DC04A2-D7F8-8CC7-576C-F49AF0C0B4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272575" y="1699612"/>
            <a:ext cx="11620500" cy="4130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E0C358F-F65F-E242-ACE6-4D3E98081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7875" y="1028247"/>
            <a:ext cx="10960100" cy="4351200"/>
          </a:xfrm>
        </p:spPr>
        <p:txBody>
          <a:bodyPr/>
          <a:lstStyle/>
          <a:p>
            <a:pPr marL="114300" indent="0">
              <a:lnSpc>
                <a:spcPct val="100000"/>
              </a:lnSpc>
              <a:buNone/>
            </a:pPr>
            <a:endParaRPr lang="sv-SE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0000"/>
              </a:lnSpc>
              <a:buNone/>
            </a:pPr>
            <a:endParaRPr lang="sv-SE" b="0" i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0000"/>
              </a:lnSpc>
              <a:buNone/>
            </a:pP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This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teaching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activity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was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developed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as part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of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the MOVA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project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co-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funded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by the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European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Union. 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https://mova.uni.mau.se/</a:t>
            </a:r>
            <a:endParaRPr lang="sv-SE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114300" indent="0">
              <a:buNone/>
            </a:pPr>
            <a:endParaRPr lang="en-GB" sz="24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GB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C8BF4586-C96B-8727-94C4-75F524140D35}"/>
              </a:ext>
            </a:extLst>
          </p:cNvPr>
          <p:cNvSpPr txBox="1"/>
          <p:nvPr/>
        </p:nvSpPr>
        <p:spPr>
          <a:xfrm>
            <a:off x="768826" y="5827643"/>
            <a:ext cx="11125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Disclaimer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Funded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by the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European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Union.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Views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opinions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expressed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however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those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author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(s)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only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do not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necessarily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reflect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those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European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Union or the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European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Education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Culture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Executive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Agency (EACEA).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Neither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European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Union nor EACEA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held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responsible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them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sz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Bildobjekt 7" descr="En bild som visar skärmbild, Electric blue, Teckensnitt, Majorelleblå&#10;&#10;Automatiskt genererad beskrivning">
            <a:extLst>
              <a:ext uri="{FF2B5EF4-FFF2-40B4-BE49-F238E27FC236}">
                <a16:creationId xmlns:a16="http://schemas.microsoft.com/office/drawing/2014/main" id="{3507B513-DB5F-51C2-86B0-5806EB90CF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5435" y="3205638"/>
            <a:ext cx="5501131" cy="1224951"/>
          </a:xfrm>
          <a:prstGeom prst="rect">
            <a:avLst/>
          </a:prstGeom>
        </p:spPr>
      </p:pic>
      <p:pic>
        <p:nvPicPr>
          <p:cNvPr id="6" name="Bildobjekt 5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CA81504A-1A3C-7F79-8086-08EAFB719F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662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7A063A-3E7E-9432-A89D-B58922254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3100" y="1595015"/>
            <a:ext cx="5015700" cy="4555200"/>
          </a:xfrm>
        </p:spPr>
        <p:txBody>
          <a:bodyPr>
            <a:normAutofit/>
          </a:bodyPr>
          <a:lstStyle/>
          <a:p>
            <a:pPr marL="139700" indent="0">
              <a:buNone/>
            </a:pPr>
            <a:r>
              <a:rPr lang="en-US" sz="2800" dirty="0">
                <a:solidFill>
                  <a:schemeClr val="tx1"/>
                </a:solidFill>
                <a:latin typeface="Calibri"/>
                <a:ea typeface="Calibri"/>
              </a:rPr>
              <a:t>Summary </a:t>
            </a:r>
            <a:endParaRPr lang="en-US" sz="2800">
              <a:solidFill>
                <a:schemeClr val="tx1"/>
              </a:solidFill>
            </a:endParaRPr>
          </a:p>
          <a:p>
            <a:pPr marL="139700" indent="0">
              <a:lnSpc>
                <a:spcPct val="114999"/>
              </a:lnSpc>
              <a:buNone/>
            </a:pPr>
            <a:r>
              <a:rPr lang="en-US" sz="1800" dirty="0">
                <a:solidFill>
                  <a:schemeClr val="tx1"/>
                </a:solidFill>
                <a:latin typeface="Calibri"/>
                <a:ea typeface="Calibri"/>
              </a:rPr>
              <a:t>In</a:t>
            </a:r>
            <a:r>
              <a:rPr lang="en-US" sz="1800" dirty="0">
                <a:solidFill>
                  <a:schemeClr val="tx1"/>
                </a:solidFill>
                <a:effectLst/>
                <a:latin typeface="Calibri"/>
                <a:ea typeface="Calibri"/>
              </a:rPr>
              <a:t> this teaching activity, </a:t>
            </a:r>
            <a:r>
              <a:rPr lang="en-US" sz="1800" dirty="0">
                <a:solidFill>
                  <a:schemeClr val="tx1"/>
                </a:solidFill>
                <a:latin typeface="Calibri"/>
                <a:ea typeface="Calibri"/>
              </a:rPr>
              <a:t>students will</a:t>
            </a:r>
            <a:r>
              <a:rPr lang="en-US" sz="1800" dirty="0">
                <a:solidFill>
                  <a:schemeClr val="tx1"/>
                </a:solidFill>
                <a:effectLst/>
                <a:latin typeface="Calibri"/>
                <a:ea typeface="Calibri"/>
              </a:rPr>
              <a:t> engage in idea generation. </a:t>
            </a:r>
            <a:r>
              <a:rPr lang="en-US" sz="1800" dirty="0">
                <a:solidFill>
                  <a:schemeClr val="tx1"/>
                </a:solidFill>
                <a:latin typeface="Calibri"/>
                <a:ea typeface="Calibri"/>
              </a:rPr>
              <a:t>They</a:t>
            </a:r>
            <a:r>
              <a:rPr lang="en-US" sz="1800" dirty="0">
                <a:solidFill>
                  <a:schemeClr val="tx1"/>
                </a:solidFill>
                <a:effectLst/>
                <a:latin typeface="Calibri"/>
                <a:ea typeface="Calibri"/>
              </a:rPr>
              <a:t> will sketch cohabitation scenarios of how humans and a more-than-human (or a selection of more-than-humans) can live together.</a:t>
            </a:r>
            <a:r>
              <a:rPr lang="en-US" sz="1800" dirty="0">
                <a:solidFill>
                  <a:schemeClr val="tx1"/>
                </a:solidFill>
                <a:latin typeface="Calibri"/>
                <a:ea typeface="Calibri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Calibri"/>
                <a:ea typeface="Calibri"/>
              </a:rPr>
              <a:t>First</a:t>
            </a:r>
            <a:r>
              <a:rPr lang="en-US" sz="1800" dirty="0">
                <a:solidFill>
                  <a:schemeClr val="tx1"/>
                </a:solidFill>
                <a:latin typeface="Calibri"/>
                <a:ea typeface="Calibri"/>
              </a:rPr>
              <a:t>,</a:t>
            </a:r>
            <a:r>
              <a:rPr lang="en-US" sz="1800" dirty="0">
                <a:solidFill>
                  <a:schemeClr val="tx1"/>
                </a:solidFill>
                <a:effectLst/>
                <a:latin typeface="Calibri"/>
                <a:ea typeface="Calibri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alibri"/>
                <a:ea typeface="Calibri"/>
              </a:rPr>
              <a:t>they</a:t>
            </a:r>
            <a:r>
              <a:rPr lang="en-US" sz="1800" dirty="0">
                <a:solidFill>
                  <a:schemeClr val="tx1"/>
                </a:solidFill>
                <a:effectLst/>
                <a:latin typeface="Calibri"/>
                <a:ea typeface="Calibri"/>
              </a:rPr>
              <a:t> choose which more-than-humans </a:t>
            </a:r>
            <a:r>
              <a:rPr lang="en-US" sz="1800" dirty="0">
                <a:solidFill>
                  <a:schemeClr val="tx1"/>
                </a:solidFill>
                <a:latin typeface="Calibri"/>
                <a:ea typeface="Calibri"/>
              </a:rPr>
              <a:t>they</a:t>
            </a:r>
            <a:r>
              <a:rPr lang="en-US" sz="1800" dirty="0">
                <a:solidFill>
                  <a:schemeClr val="tx1"/>
                </a:solidFill>
                <a:effectLst/>
                <a:latin typeface="Calibri"/>
                <a:ea typeface="Calibri"/>
              </a:rPr>
              <a:t> would like to work with, and what kinds of situations and environments </a:t>
            </a:r>
            <a:r>
              <a:rPr lang="en-US" sz="1800" dirty="0">
                <a:solidFill>
                  <a:schemeClr val="tx1"/>
                </a:solidFill>
                <a:latin typeface="Calibri"/>
                <a:ea typeface="Calibri"/>
              </a:rPr>
              <a:t>they</a:t>
            </a:r>
            <a:r>
              <a:rPr lang="en-US" sz="1800" dirty="0">
                <a:solidFill>
                  <a:schemeClr val="tx1"/>
                </a:solidFill>
                <a:effectLst/>
                <a:latin typeface="Calibri"/>
                <a:ea typeface="Calibri"/>
              </a:rPr>
              <a:t> would like to address. Then </a:t>
            </a:r>
            <a:r>
              <a:rPr lang="en-US" sz="1800" dirty="0">
                <a:solidFill>
                  <a:schemeClr val="tx1"/>
                </a:solidFill>
                <a:latin typeface="Calibri"/>
                <a:ea typeface="Calibri"/>
              </a:rPr>
              <a:t>they</a:t>
            </a:r>
            <a:r>
              <a:rPr lang="en-US" sz="1800" dirty="0">
                <a:solidFill>
                  <a:schemeClr val="tx1"/>
                </a:solidFill>
                <a:effectLst/>
                <a:latin typeface="Calibri"/>
                <a:ea typeface="Calibri"/>
              </a:rPr>
              <a:t> imagine possible scenarios where </a:t>
            </a:r>
            <a:r>
              <a:rPr lang="en-US" sz="1800" dirty="0">
                <a:solidFill>
                  <a:schemeClr val="tx1"/>
                </a:solidFill>
                <a:latin typeface="Calibri"/>
                <a:ea typeface="Calibri"/>
              </a:rPr>
              <a:t>they</a:t>
            </a:r>
            <a:r>
              <a:rPr lang="en-US" sz="1800" dirty="0">
                <a:solidFill>
                  <a:schemeClr val="tx1"/>
                </a:solidFill>
                <a:effectLst/>
                <a:latin typeface="Calibri"/>
                <a:ea typeface="Calibri"/>
              </a:rPr>
              <a:t> sketch ways of cohabitation and how they are manifested through designed objects, environments, and activities. Scenarios are presented in plenum in the end.</a:t>
            </a:r>
            <a:endParaRPr lang="da-DK" sz="1800">
              <a:solidFill>
                <a:schemeClr val="tx1"/>
              </a:solidFill>
              <a:latin typeface="Calibri"/>
              <a:ea typeface="Calibri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4FBD4D-5FC5-FB86-F1F1-4DA525B09397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246350" y="1595015"/>
            <a:ext cx="5130000" cy="4555200"/>
          </a:xfrm>
        </p:spPr>
        <p:txBody>
          <a:bodyPr>
            <a:normAutofit/>
          </a:bodyPr>
          <a:lstStyle/>
          <a:p>
            <a:pPr marL="139700" indent="0">
              <a:buNone/>
            </a:pPr>
            <a:r>
              <a:rPr lang="en-US" sz="2800" dirty="0">
                <a:solidFill>
                  <a:schemeClr val="tx1"/>
                </a:solidFill>
                <a:latin typeface="Calibri"/>
              </a:rPr>
              <a:t>Learning outcomes</a:t>
            </a:r>
            <a:endParaRPr lang="en-US" sz="2400" dirty="0">
              <a:solidFill>
                <a:schemeClr val="tx1"/>
              </a:solidFill>
            </a:endParaRPr>
          </a:p>
          <a:p>
            <a:pPr marL="139700" indent="0">
              <a:lnSpc>
                <a:spcPct val="114999"/>
              </a:lnSpc>
              <a:buNone/>
            </a:pPr>
            <a:r>
              <a:rPr lang="en-US" sz="18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After the teaching activity students should be able to:</a:t>
            </a:r>
            <a:endParaRPr lang="en-US" dirty="0">
              <a:solidFill>
                <a:schemeClr val="tx1"/>
              </a:solidFill>
            </a:endParaRPr>
          </a:p>
          <a:p>
            <a:pPr marL="285750" lvl="0" indent="-285750">
              <a:lnSpc>
                <a:spcPct val="107000"/>
              </a:lnSpc>
              <a:buChar char="•"/>
            </a:pPr>
            <a:r>
              <a:rPr lang="en-US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Recognize concepts like nature-culture, cohabitation, and designing/making-with.</a:t>
            </a:r>
            <a:endParaRPr lang="sv-SE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Arial" pitchFamily="2" charset="2"/>
              <a:buChar char="•"/>
            </a:pPr>
            <a:r>
              <a:rPr lang="en-US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Illustrate near-future cohabitation scenarios consisting of humans and more-than-humans living together.</a:t>
            </a:r>
            <a:endParaRPr lang="sv-SE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itchFamily="2" charset="2"/>
              <a:buChar char="•"/>
            </a:pPr>
            <a:r>
              <a:rPr lang="en-US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Imagine ways in which humans can design and make with more-than-humans over longer timespans in the illustrated cohabitation scenarios.</a:t>
            </a:r>
            <a:endParaRPr lang="en-GB" sz="2400" dirty="0">
              <a:solidFill>
                <a:schemeClr val="tx1"/>
              </a:solidFill>
              <a:latin typeface="Calibri"/>
            </a:endParaRPr>
          </a:p>
          <a:p>
            <a:pPr marL="139700" indent="0">
              <a:lnSpc>
                <a:spcPct val="114999"/>
              </a:lnSpc>
              <a:buNone/>
            </a:pPr>
            <a:endParaRPr lang="en-US" sz="2800" dirty="0">
              <a:solidFill>
                <a:schemeClr val="tx1"/>
              </a:solidFill>
              <a:latin typeface="Calibri"/>
            </a:endParaRPr>
          </a:p>
          <a:p>
            <a:pPr marL="139700" indent="0">
              <a:lnSpc>
                <a:spcPct val="114999"/>
              </a:lnSpc>
              <a:buNone/>
            </a:pPr>
            <a:endParaRPr lang="en-US" sz="2800" dirty="0">
              <a:solidFill>
                <a:schemeClr val="tx1"/>
              </a:solidFill>
              <a:latin typeface="Calibri"/>
            </a:endParaRPr>
          </a:p>
        </p:txBody>
      </p:sp>
      <p:pic>
        <p:nvPicPr>
          <p:cNvPr id="7" name="Bildobjekt 6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D8D9EBAE-8A4C-EA71-6972-1895315E9D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902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B4F6704-3F9B-0B5C-722C-3A58407C0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700" y="999767"/>
            <a:ext cx="10700400" cy="738100"/>
          </a:xfrm>
        </p:spPr>
        <p:txBody>
          <a:bodyPr>
            <a:normAutofit/>
          </a:bodyPr>
          <a:lstStyle/>
          <a:p>
            <a:r>
              <a:rPr lang="en-US" sz="3600">
                <a:latin typeface="Calibri"/>
              </a:rPr>
              <a:t>Outline/Content</a:t>
            </a:r>
            <a:endParaRPr lang="da-DK" sz="3600">
              <a:latin typeface="Calibri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3F40E3B-C3C7-787E-D572-0A3BA28E2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4700" y="1943033"/>
            <a:ext cx="10852800" cy="4555200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sv-SE" sz="2800" err="1">
                <a:solidFill>
                  <a:schemeClr val="tx1"/>
                </a:solidFill>
                <a:latin typeface="Calibri"/>
              </a:rPr>
              <a:t>Introduction</a:t>
            </a:r>
            <a:r>
              <a:rPr lang="sv-SE" sz="2800" dirty="0">
                <a:solidFill>
                  <a:schemeClr val="tx1"/>
                </a:solidFill>
                <a:latin typeface="Calibri"/>
              </a:rPr>
              <a:t> to </a:t>
            </a:r>
            <a:r>
              <a:rPr lang="sv-SE" sz="2800" err="1">
                <a:solidFill>
                  <a:schemeClr val="tx1"/>
                </a:solidFill>
                <a:latin typeface="Calibri"/>
              </a:rPr>
              <a:t>nature-culture</a:t>
            </a:r>
            <a:endParaRPr lang="sv-SE" sz="2800">
              <a:solidFill>
                <a:schemeClr val="tx1"/>
              </a:solidFill>
              <a:latin typeface="Calibri"/>
            </a:endParaRPr>
          </a:p>
          <a:p>
            <a:pPr>
              <a:buFont typeface="Arial"/>
              <a:buChar char="•"/>
            </a:pPr>
            <a:r>
              <a:rPr lang="en-US" sz="2800" dirty="0">
                <a:solidFill>
                  <a:schemeClr val="tx1"/>
                </a:solidFill>
                <a:latin typeface="Calibri"/>
              </a:rPr>
              <a:t>Introduction to cohabitation</a:t>
            </a:r>
          </a:p>
          <a:p>
            <a:pPr>
              <a:buFont typeface="Arial"/>
              <a:buChar char="•"/>
            </a:pPr>
            <a:r>
              <a:rPr lang="en-US" sz="2800" dirty="0">
                <a:solidFill>
                  <a:schemeClr val="tx1"/>
                </a:solidFill>
                <a:latin typeface="Calibri"/>
              </a:rPr>
              <a:t>Introduction to designing/making with</a:t>
            </a:r>
          </a:p>
          <a:p>
            <a:pPr>
              <a:lnSpc>
                <a:spcPct val="114999"/>
              </a:lnSpc>
              <a:buFont typeface="Arial"/>
              <a:buChar char="•"/>
            </a:pPr>
            <a:r>
              <a:rPr lang="en-US" sz="2800" dirty="0">
                <a:solidFill>
                  <a:schemeClr val="tx1"/>
                </a:solidFill>
                <a:latin typeface="Calibri"/>
              </a:rPr>
              <a:t>The exercise, step by step</a:t>
            </a:r>
          </a:p>
        </p:txBody>
      </p:sp>
      <p:pic>
        <p:nvPicPr>
          <p:cNvPr id="4" name="Bildobjekt 3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971A43AC-AA75-E360-F9E3-1B14053222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742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2114075" y="1280512"/>
            <a:ext cx="7886700" cy="4130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E0C358F-F65F-E242-ACE6-4D3E98081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075" y="1067226"/>
            <a:ext cx="10058700" cy="4351200"/>
          </a:xfrm>
        </p:spPr>
        <p:txBody>
          <a:bodyPr/>
          <a:lstStyle/>
          <a:p>
            <a:pPr marL="114300" indent="0">
              <a:buNone/>
            </a:pPr>
            <a:r>
              <a:rPr lang="en-GB" sz="3600" dirty="0">
                <a:solidFill>
                  <a:schemeClr val="tx1"/>
                </a:solidFill>
                <a:latin typeface="Calibri"/>
                <a:cs typeface="Calibri"/>
              </a:rPr>
              <a:t>Key readings</a:t>
            </a:r>
            <a:endParaRPr lang="en-GB" sz="3600" dirty="0">
              <a:solidFill>
                <a:schemeClr val="tx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US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114300" indent="0">
              <a:buNone/>
            </a:pPr>
            <a: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Smith, Nancy; </a:t>
            </a:r>
            <a:r>
              <a:rPr lang="en-US" err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Bardzell</a:t>
            </a:r>
            <a: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err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Shaowen</a:t>
            </a:r>
            <a: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; and </a:t>
            </a:r>
            <a:r>
              <a:rPr lang="en-US" err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Bardzell</a:t>
            </a:r>
            <a: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, Jeffrey (2017) Designing for cohabitation: </a:t>
            </a:r>
            <a:r>
              <a:rPr lang="en-US" err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naturecultures</a:t>
            </a:r>
            <a: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, hybrids, and decentering the human in design. </a:t>
            </a:r>
            <a:r>
              <a:rPr lang="en-US" i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Proceedings of the 2017 Conference on Human Factors in Computing CHI 2017</a:t>
            </a:r>
            <a: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, May 6–11, Denver, CO, USA, 1714-1725. </a:t>
            </a:r>
            <a: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https://doi.org/10.1145/3025453.3025948</a:t>
            </a:r>
            <a:b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</a:br>
            <a:b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</a:br>
            <a: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Tarcan, </a:t>
            </a:r>
            <a:r>
              <a:rPr lang="en-US" err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Berilsu</a:t>
            </a:r>
            <a: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; Pettersen, Ida N.; and Edwards, Ferne. (2022). Making-with the environment through </a:t>
            </a:r>
            <a:r>
              <a:rPr lang="en-US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more-than-human design, in Lockton, D., Lenzi, S., Hekkert, P., Oak, A., </a:t>
            </a:r>
            <a:r>
              <a:rPr lang="en-US" err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Sádaba</a:t>
            </a:r>
            <a: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, J., Lloyd, P. (eds.). </a:t>
            </a:r>
            <a:r>
              <a:rPr lang="en-US" i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Proceedings of Design Research and Society DRS2022</a:t>
            </a:r>
            <a: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, 25 June - 3 July, Bilbao, Spain. </a:t>
            </a:r>
            <a:r>
              <a:rPr lang="sv-SE" dirty="0">
                <a:solidFill>
                  <a:schemeClr val="tx1"/>
                </a:solidFill>
                <a:latin typeface="Calibri"/>
                <a:ea typeface="Calibri"/>
                <a:cs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https://doi.org/10.21606/drs.2022.347</a:t>
            </a:r>
            <a:endParaRPr lang="en-GB" sz="3600">
              <a:solidFill>
                <a:schemeClr val="tx1"/>
              </a:solidFill>
              <a:latin typeface="Calibri"/>
              <a:ea typeface="Calibri"/>
              <a:cs typeface="Calibri" panose="020F0502020204030204" pitchFamily="34" charset="0"/>
            </a:endParaRPr>
          </a:p>
          <a:p>
            <a:pPr marL="114300" indent="0">
              <a:buNone/>
            </a:pPr>
            <a:b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</a:br>
            <a: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Haraway, Donna. J. (2003) The Companion species manifesto: dogs, people, and significant otherness. 1st ed. Chicago: Prickly Paradigm, 2003.</a:t>
            </a:r>
            <a:r>
              <a:rPr lang="sv-SE" dirty="0">
                <a:solidFill>
                  <a:schemeClr val="tx1"/>
                </a:solidFill>
              </a:rPr>
              <a:t> </a:t>
            </a:r>
            <a:endParaRPr lang="sv-SE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en-GB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GB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Bildobjekt 4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916DDB54-AD98-8CF9-D652-461BB68915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094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2114075" y="1280512"/>
            <a:ext cx="7886700" cy="4130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E0C358F-F65F-E242-ACE6-4D3E98081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075" y="1067226"/>
            <a:ext cx="9262581" cy="4351200"/>
          </a:xfrm>
        </p:spPr>
        <p:txBody>
          <a:bodyPr/>
          <a:lstStyle/>
          <a:p>
            <a:pPr marL="114300" indent="0">
              <a:buNone/>
            </a:pPr>
            <a:r>
              <a:rPr lang="en-GB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Nature-culture</a:t>
            </a:r>
          </a:p>
          <a:p>
            <a:pPr marL="114300" indent="0">
              <a:buNone/>
            </a:pPr>
            <a:endParaRPr lang="sv-SE" b="0" i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0000"/>
              </a:lnSpc>
              <a:buNone/>
            </a:pP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T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he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nature-culture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concept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comes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from Donna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Haraway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that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describes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en-US" b="0" i="0" dirty="0">
                <a:solidFill>
                  <a:schemeClr val="tx1"/>
                </a:solidFill>
                <a:latin typeface="Calibri"/>
                <a:cs typeface="Calibri"/>
              </a:rPr>
              <a:t>t</a:t>
            </a:r>
            <a:r>
              <a:rPr lang="en-US" sz="1800" dirty="0">
                <a:solidFill>
                  <a:schemeClr val="tx1"/>
                </a:solidFill>
                <a:effectLst/>
                <a:latin typeface="Calibri"/>
                <a:ea typeface="Calibri"/>
              </a:rPr>
              <a:t>he companion species manifesto: dogs, people, and significant otherness.</a:t>
            </a:r>
            <a:r>
              <a:rPr lang="sv-SE" dirty="0">
                <a:solidFill>
                  <a:schemeClr val="tx1"/>
                </a:solidFill>
                <a:effectLst/>
              </a:rPr>
              <a:t> </a:t>
            </a:r>
            <a:br>
              <a:rPr lang="sv-SE" dirty="0">
                <a:solidFill>
                  <a:schemeClr val="tx1"/>
                </a:solidFill>
              </a:rPr>
            </a:br>
            <a:br>
              <a:rPr lang="sv-SE" dirty="0">
                <a:solidFill>
                  <a:schemeClr val="tx1"/>
                </a:solidFill>
              </a:rPr>
            </a:b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A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nature-culture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is a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synthesis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of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nature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and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culture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,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where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humans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have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become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aware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of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how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they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are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interdependent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with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elements in an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ecosystem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such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as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other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species,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water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,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soil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etc.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With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this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awareness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, humans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have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over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time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developed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a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culture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where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they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nurture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their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relationship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with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nature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entities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to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maintain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them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and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regenerate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them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. </a:t>
            </a:r>
            <a:br>
              <a:rPr lang="sv-SE" dirty="0">
                <a:solidFill>
                  <a:schemeClr val="tx1"/>
                </a:solidFill>
                <a:latin typeface="Calibri"/>
                <a:cs typeface="Calibri"/>
              </a:rPr>
            </a:br>
            <a:br>
              <a:rPr lang="sv-SE" dirty="0">
                <a:solidFill>
                  <a:schemeClr val="tx1"/>
                </a:solidFill>
                <a:latin typeface="Calibri"/>
                <a:cs typeface="Calibri"/>
              </a:rPr>
            </a:br>
            <a:r>
              <a:rPr lang="sv-SE">
                <a:solidFill>
                  <a:schemeClr val="tx1"/>
                </a:solidFill>
                <a:latin typeface="Calibri"/>
                <a:cs typeface="Calibri"/>
              </a:rPr>
              <a:t>In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some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cases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, the elements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of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nature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might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also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have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developed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a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culture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around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humans,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based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on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how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humans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have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interacted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with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those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elements over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time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. For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example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, a dog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might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have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developed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a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certain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behavior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based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on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how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humans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related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to it.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This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might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also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be the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case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with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other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species,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even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though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they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might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not live in an as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close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relationship as humans and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dogs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.</a:t>
            </a:r>
            <a:endParaRPr lang="en-GB">
              <a:solidFill>
                <a:schemeClr val="tx1"/>
              </a:solidFill>
              <a:latin typeface="Calibri"/>
              <a:cs typeface="Calibri"/>
            </a:endParaRPr>
          </a:p>
          <a:p>
            <a:pPr marL="114300" indent="0">
              <a:buNone/>
            </a:pPr>
            <a:endParaRPr lang="en-GB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GB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Bildobjekt 4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B369DA9A-9C76-1796-305D-D90421DA87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093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>
          <a:extLst>
            <a:ext uri="{FF2B5EF4-FFF2-40B4-BE49-F238E27FC236}">
              <a16:creationId xmlns:a16="http://schemas.microsoft.com/office/drawing/2014/main" id="{D0FD47F4-B140-DA23-48BF-60DC6C5ED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>
            <a:extLst>
              <a:ext uri="{FF2B5EF4-FFF2-40B4-BE49-F238E27FC236}">
                <a16:creationId xmlns:a16="http://schemas.microsoft.com/office/drawing/2014/main" id="{3C1ABEC3-786C-2648-1280-526E4268E5ED}"/>
              </a:ext>
            </a:extLst>
          </p:cNvPr>
          <p:cNvSpPr/>
          <p:nvPr/>
        </p:nvSpPr>
        <p:spPr>
          <a:xfrm>
            <a:off x="2114075" y="1280512"/>
            <a:ext cx="7886700" cy="4130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E70DB6A-C548-E385-FAAE-7D71AF1A9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075" y="1067226"/>
            <a:ext cx="9279641" cy="4351200"/>
          </a:xfrm>
        </p:spPr>
        <p:txBody>
          <a:bodyPr/>
          <a:lstStyle/>
          <a:p>
            <a:pPr marL="114300" indent="0">
              <a:buNone/>
            </a:pPr>
            <a:r>
              <a:rPr lang="en-GB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Cohabitation</a:t>
            </a:r>
          </a:p>
          <a:p>
            <a:pPr marL="114300" indent="0">
              <a:buNone/>
            </a:pPr>
            <a:endParaRPr lang="sv-SE" b="0" i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0000"/>
              </a:lnSpc>
              <a:buNone/>
            </a:pP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When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humans and elements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of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nature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such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as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other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species,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water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,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soil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etc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have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established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nature-cultures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and live in a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symbiotic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relationship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with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each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other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,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you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can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say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that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they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have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established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different forms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of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cohabitation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. </a:t>
            </a:r>
            <a:br>
              <a:rPr lang="sv-SE" dirty="0">
                <a:solidFill>
                  <a:schemeClr val="tx1"/>
                </a:solidFill>
                <a:latin typeface="Calibri"/>
                <a:cs typeface="Calibri"/>
              </a:rPr>
            </a:br>
            <a:br>
              <a:rPr lang="sv-SE" dirty="0">
                <a:solidFill>
                  <a:schemeClr val="tx1"/>
                </a:solidFill>
                <a:latin typeface="Calibri"/>
                <a:cs typeface="Calibri"/>
              </a:rPr>
            </a:br>
            <a:r>
              <a:rPr lang="en-GB" dirty="0">
                <a:solidFill>
                  <a:schemeClr val="tx1"/>
                </a:solidFill>
                <a:latin typeface="Calibri"/>
                <a:cs typeface="Calibri"/>
              </a:rPr>
              <a:t>In vertical gardens, humans and plants develop a cohabitation relationship where they are dependent on each other: humans breathe the fresh air that the plants generate in a vertical garden, when they clean the air from CO2. Plants are dependent on the soil that humans make available for the plants in a vertical garden. Sometimes humans also provide water for the plants in case it rains very little.</a:t>
            </a:r>
            <a:br>
              <a:rPr lang="en-GB" dirty="0">
                <a:solidFill>
                  <a:schemeClr val="tx1"/>
                </a:solidFill>
                <a:latin typeface="Calibri"/>
                <a:cs typeface="Calibri"/>
              </a:rPr>
            </a:br>
            <a:br>
              <a:rPr lang="en-GB" dirty="0">
                <a:solidFill>
                  <a:schemeClr val="tx1"/>
                </a:solidFill>
                <a:latin typeface="Calibri"/>
                <a:cs typeface="Calibri"/>
              </a:rPr>
            </a:br>
            <a:r>
              <a:rPr lang="en-GB" dirty="0">
                <a:solidFill>
                  <a:schemeClr val="tx1"/>
                </a:solidFill>
                <a:latin typeface="Calibri"/>
                <a:cs typeface="Calibri"/>
              </a:rPr>
              <a:t>We can probably all relate to living together with a dog. In this case, humans might not change their living environment much to achieve cohabitation. In other cases, humans might need to change their living environments more drastically to create a cohabitation situation that benefits all. </a:t>
            </a:r>
            <a:endParaRPr lang="en-GB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GB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GB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Bildobjekt 4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B7EF51C9-EE41-0474-8347-4B0008C152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858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>
          <a:extLst>
            <a:ext uri="{FF2B5EF4-FFF2-40B4-BE49-F238E27FC236}">
              <a16:creationId xmlns:a16="http://schemas.microsoft.com/office/drawing/2014/main" id="{708D1F49-F316-7A4D-7A75-696EF1A7F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>
            <a:extLst>
              <a:ext uri="{FF2B5EF4-FFF2-40B4-BE49-F238E27FC236}">
                <a16:creationId xmlns:a16="http://schemas.microsoft.com/office/drawing/2014/main" id="{54D1E607-B088-011D-4C4E-FD0CF5A01D7B}"/>
              </a:ext>
            </a:extLst>
          </p:cNvPr>
          <p:cNvSpPr/>
          <p:nvPr/>
        </p:nvSpPr>
        <p:spPr>
          <a:xfrm>
            <a:off x="2114075" y="1280512"/>
            <a:ext cx="7886700" cy="4130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4286F02-363B-02AA-A8FC-1068B97429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702" y="1067226"/>
            <a:ext cx="10058700" cy="4351200"/>
          </a:xfrm>
        </p:spPr>
        <p:txBody>
          <a:bodyPr/>
          <a:lstStyle/>
          <a:p>
            <a:pPr marL="114300" indent="0">
              <a:buNone/>
            </a:pPr>
            <a:r>
              <a:rPr lang="en-GB" sz="3600" dirty="0">
                <a:solidFill>
                  <a:schemeClr val="tx1"/>
                </a:solidFill>
                <a:latin typeface="Calibri"/>
                <a:cs typeface="Calibri"/>
              </a:rPr>
              <a:t>Designing/making with</a:t>
            </a:r>
          </a:p>
          <a:p>
            <a:pPr marL="114300" indent="0">
              <a:buNone/>
            </a:pPr>
            <a:endParaRPr lang="sv-SE" b="0" i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0000"/>
              </a:lnSpc>
              <a:buNone/>
            </a:pP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To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create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good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conditions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for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cohabitation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, humans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need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to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consider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the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needs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of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the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more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-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than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-human(s)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who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they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would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like to live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with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.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They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need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to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constantly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negotiate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their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own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needs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, and the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needs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of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the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more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-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than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-human(s).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This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kind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of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negotiation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process is the process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of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designing and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making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with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.</a:t>
            </a:r>
            <a:br>
              <a:rPr lang="sv-SE" dirty="0">
                <a:solidFill>
                  <a:schemeClr val="tx1"/>
                </a:solidFill>
                <a:latin typeface="Calibri"/>
                <a:cs typeface="Calibri"/>
              </a:rPr>
            </a:br>
            <a:br>
              <a:rPr lang="sv-SE" dirty="0">
                <a:solidFill>
                  <a:schemeClr val="tx1"/>
                </a:solidFill>
                <a:latin typeface="Calibri"/>
                <a:cs typeface="Calibri"/>
              </a:rPr>
            </a:br>
            <a:r>
              <a:rPr lang="sv-SE" b="1" dirty="0" err="1">
                <a:solidFill>
                  <a:schemeClr val="tx1"/>
                </a:solidFill>
                <a:latin typeface="Calibri"/>
                <a:cs typeface="Calibri"/>
              </a:rPr>
              <a:t>Example</a:t>
            </a:r>
            <a:r>
              <a:rPr lang="sv-SE" b="1" dirty="0">
                <a:solidFill>
                  <a:schemeClr val="tx1"/>
                </a:solidFill>
                <a:latin typeface="Calibri"/>
                <a:cs typeface="Calibri"/>
              </a:rPr>
              <a:t>: </a:t>
            </a:r>
            <a:br>
              <a:rPr lang="sv-SE" b="1" dirty="0">
                <a:solidFill>
                  <a:schemeClr val="tx1"/>
                </a:solidFill>
                <a:latin typeface="Calibri"/>
                <a:cs typeface="Calibri"/>
              </a:rPr>
            </a:b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Humans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might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start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out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with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an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unfinished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piece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of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design, or just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provide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a material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that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the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more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-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than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-humans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can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adapt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so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that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it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matches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their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needs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. For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example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, a human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can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provide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a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bird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with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some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whool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,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but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it is the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bird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who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weaves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the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whool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into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the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construction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of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the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nest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to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isolate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it from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cold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winds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. If humans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were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to live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with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birds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and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bird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nests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,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perhaps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there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would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also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need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to be a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negotiation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around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how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the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faeces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from a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bird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nest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should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be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treated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.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This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could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for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example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be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considered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in relation to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where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bird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nests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are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placed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in human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environments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. Or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if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the humans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are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able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to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modify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the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near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surroundings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around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a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nest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in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ways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where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there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is a ”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faeces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pick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up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station”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underneath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.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This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has to be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done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with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respect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for the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shy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birds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,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of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course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.    </a:t>
            </a:r>
            <a:endParaRPr lang="en-GB">
              <a:solidFill>
                <a:schemeClr val="tx1"/>
              </a:solidFill>
              <a:latin typeface="Calibri"/>
              <a:cs typeface="Calibri"/>
            </a:endParaRPr>
          </a:p>
          <a:p>
            <a:pPr marL="114300" indent="0">
              <a:buNone/>
            </a:pPr>
            <a:endParaRPr lang="en-GB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GB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Bildobjekt 4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BE30FD77-B83F-3827-F365-24D8ECEEAF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757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>
          <a:extLst>
            <a:ext uri="{FF2B5EF4-FFF2-40B4-BE49-F238E27FC236}">
              <a16:creationId xmlns:a16="http://schemas.microsoft.com/office/drawing/2014/main" id="{7076F140-063C-E467-7FDE-B50B2336AD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>
            <a:extLst>
              <a:ext uri="{FF2B5EF4-FFF2-40B4-BE49-F238E27FC236}">
                <a16:creationId xmlns:a16="http://schemas.microsoft.com/office/drawing/2014/main" id="{99B785B5-AE23-A3F7-D014-8FC73AD27185}"/>
              </a:ext>
            </a:extLst>
          </p:cNvPr>
          <p:cNvSpPr/>
          <p:nvPr/>
        </p:nvSpPr>
        <p:spPr>
          <a:xfrm>
            <a:off x="2114075" y="1280512"/>
            <a:ext cx="7886700" cy="4130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C80DB22-87BB-B65D-8D1E-B7588FB59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075" y="1067226"/>
            <a:ext cx="8409596" cy="4351200"/>
          </a:xfrm>
        </p:spPr>
        <p:txBody>
          <a:bodyPr/>
          <a:lstStyle/>
          <a:p>
            <a:pPr marL="114300" indent="0">
              <a:buNone/>
            </a:pPr>
            <a:r>
              <a:rPr lang="en-GB" sz="3600" dirty="0">
                <a:solidFill>
                  <a:schemeClr val="tx1"/>
                </a:solidFill>
                <a:latin typeface="Calibri"/>
                <a:cs typeface="Calibri"/>
              </a:rPr>
              <a:t>Assignment 1: Sketch ideas</a:t>
            </a:r>
          </a:p>
          <a:p>
            <a:pPr marL="114300" indent="0">
              <a:buNone/>
            </a:pPr>
            <a:endParaRPr lang="sv-SE" b="0" i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You are now divided into groups of four in a classroom and sketch with colored markers and pens. </a:t>
            </a:r>
            <a:endParaRPr lang="sv-SE" dirty="0">
              <a:solidFill>
                <a:srgbClr val="595959"/>
              </a:solidFill>
              <a:latin typeface="Calibri"/>
              <a:ea typeface="Calibri"/>
              <a:cs typeface="Calibri"/>
            </a:endParaRP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You should first identify what humans and more-than-humans that you would like to target. </a:t>
            </a:r>
            <a:endParaRPr lang="sv-SE">
              <a:solidFill>
                <a:srgbClr val="595959"/>
              </a:solidFill>
              <a:latin typeface="Calibri"/>
              <a:ea typeface="Calibri"/>
              <a:cs typeface="Calibri"/>
            </a:endParaRP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Then the situations and environments that you would like the designs to be part of in your cohabitation scenarios. </a:t>
            </a:r>
            <a:endParaRPr lang="sv-SE">
              <a:solidFill>
                <a:srgbClr val="595959"/>
              </a:solidFill>
              <a:latin typeface="Calibri"/>
              <a:ea typeface="Calibri"/>
              <a:cs typeface="Calibri"/>
            </a:endParaRP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Finally: move on sketching one or more cohabitation scenarios.</a:t>
            </a:r>
            <a:endParaRPr lang="sv-SE" sz="1800" dirty="0">
              <a:effectLst/>
              <a:latin typeface="Calibri"/>
              <a:ea typeface="Calibri"/>
              <a:cs typeface="Calibri"/>
            </a:endParaRPr>
          </a:p>
          <a:p>
            <a:pPr marL="114300" indent="0">
              <a:buNone/>
            </a:pPr>
            <a:endParaRPr lang="en-GB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GB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Bildobjekt 4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B67044E8-5B75-A9AD-6F64-4EC5E5B9B5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704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>
          <a:extLst>
            <a:ext uri="{FF2B5EF4-FFF2-40B4-BE49-F238E27FC236}">
              <a16:creationId xmlns:a16="http://schemas.microsoft.com/office/drawing/2014/main" id="{1AA53647-97E4-8A49-81C8-1A19504093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>
            <a:extLst>
              <a:ext uri="{FF2B5EF4-FFF2-40B4-BE49-F238E27FC236}">
                <a16:creationId xmlns:a16="http://schemas.microsoft.com/office/drawing/2014/main" id="{AB664F67-560D-1E57-4122-C14156412A39}"/>
              </a:ext>
            </a:extLst>
          </p:cNvPr>
          <p:cNvSpPr/>
          <p:nvPr/>
        </p:nvSpPr>
        <p:spPr>
          <a:xfrm>
            <a:off x="2114075" y="1280512"/>
            <a:ext cx="7886700" cy="4130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87E86D7-741D-E273-ACB4-586DB89C4F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075" y="1067226"/>
            <a:ext cx="9581029" cy="4351200"/>
          </a:xfrm>
        </p:spPr>
        <p:txBody>
          <a:bodyPr/>
          <a:lstStyle/>
          <a:p>
            <a:pPr marL="114300" indent="0">
              <a:buNone/>
            </a:pPr>
            <a:r>
              <a:rPr lang="en-GB" sz="3600" dirty="0">
                <a:solidFill>
                  <a:schemeClr val="tx1"/>
                </a:solidFill>
                <a:latin typeface="Calibri"/>
                <a:cs typeface="Calibri"/>
              </a:rPr>
              <a:t>Assignment 2: Share ideas and present in class</a:t>
            </a:r>
          </a:p>
          <a:p>
            <a:pPr marL="114300" indent="0">
              <a:buNone/>
            </a:pPr>
            <a:endParaRPr lang="sv-SE" b="0" i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0000"/>
              </a:lnSpc>
              <a:buNone/>
            </a:pPr>
            <a:r>
              <a:rPr lang="sv-SE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sv-SE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sv-SE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be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divided</a:t>
            </a:r>
            <a:r>
              <a:rPr lang="sv-SE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into</a:t>
            </a:r>
            <a:r>
              <a:rPr lang="sv-SE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single individuals where the members of each team (except from one member who stays at the table and becomes a host) move between the tables and review the other teams’ sketches. They are encouraged to add to the idea generation and ask critical questions. </a:t>
            </a:r>
          </a:p>
          <a:p>
            <a:pPr marL="114300" indent="0">
              <a:lnSpc>
                <a:spcPct val="100000"/>
              </a:lnSpc>
              <a:buNone/>
            </a:pPr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the end, each team of student briefly present the highlights of heir sketches to the whole class.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14300" indent="0">
              <a:lnSpc>
                <a:spcPct val="100000"/>
              </a:lnSpc>
              <a:buNone/>
            </a:pPr>
            <a:endParaRPr lang="en-GB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GB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GB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Bildobjekt 4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E0DAF731-E19E-28DD-14A1-F3DE5F01A5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735097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13A438EEDB8945B82220F2155C6630" ma:contentTypeVersion="15" ma:contentTypeDescription="Opret et nyt dokument." ma:contentTypeScope="" ma:versionID="3adc257fdfa51378e37f9dc49d3dafeb">
  <xsd:schema xmlns:xsd="http://www.w3.org/2001/XMLSchema" xmlns:xs="http://www.w3.org/2001/XMLSchema" xmlns:p="http://schemas.microsoft.com/office/2006/metadata/properties" xmlns:ns2="20db1d7e-016f-4183-8f2d-c936cae0deb6" xmlns:ns3="4957828b-1830-42c5-a4eb-4d442edbbb52" targetNamespace="http://schemas.microsoft.com/office/2006/metadata/properties" ma:root="true" ma:fieldsID="503c7aa3f5152ebd512396ca6f21824e" ns2:_="" ns3:_="">
    <xsd:import namespace="20db1d7e-016f-4183-8f2d-c936cae0deb6"/>
    <xsd:import namespace="4957828b-1830-42c5-a4eb-4d442edbbb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db1d7e-016f-4183-8f2d-c936cae0de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ledmærker" ma:readOnly="false" ma:fieldId="{5cf76f15-5ced-4ddc-b409-7134ff3c332f}" ma:taxonomyMulti="true" ma:sspId="5cd08861-88c0-49b2-8510-903f698cfa7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57828b-1830-42c5-a4eb-4d442edbbb52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4d4c56d4-e1e0-4245-a429-f613676a2a34}" ma:internalName="TaxCatchAll" ma:showField="CatchAllData" ma:web="4957828b-1830-42c5-a4eb-4d442edbbb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957828b-1830-42c5-a4eb-4d442edbbb52" xsi:nil="true"/>
    <lcf76f155ced4ddcb4097134ff3c332f xmlns="20db1d7e-016f-4183-8f2d-c936cae0deb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A4C50C6-827F-49AE-8253-C10F000E86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0db1d7e-016f-4183-8f2d-c936cae0deb6"/>
    <ds:schemaRef ds:uri="4957828b-1830-42c5-a4eb-4d442edbbb5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19FAF89-8C28-4A93-A6C4-CE45B25B3D7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4C306E-81B2-4547-BC99-636C74DF0F9D}">
  <ds:schemaRefs>
    <ds:schemaRef ds:uri="20db1d7e-016f-4183-8f2d-c936cae0deb6"/>
    <ds:schemaRef ds:uri="4957828b-1830-42c5-a4eb-4d442edbbb52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1268</Words>
  <Application>Microsoft Office PowerPoint</Application>
  <PresentationFormat>Widescreen</PresentationFormat>
  <Paragraphs>57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Simple Light</vt:lpstr>
      <vt:lpstr>PowerPoint Presentation</vt:lpstr>
      <vt:lpstr>PowerPoint Presentation</vt:lpstr>
      <vt:lpstr>Outline/Content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cp:lastModifiedBy>Anne-Marie Hansen</cp:lastModifiedBy>
  <cp:revision>94</cp:revision>
  <dcterms:modified xsi:type="dcterms:W3CDTF">2025-05-13T13:30:54Z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0x010100FF13A438EEDB8945B82220F2155C6630</vt:lpwstr>
  </property>
  <property fmtid="{D5CDD505-2E9C-101B-9397-08002B2CF9AE}" pid="3" name="MediaServiceImageTags">
    <vt:lpwstr/>
  </property>
</Properties>
</file>