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6DB69-B44F-CA55-272A-20E29ABF5CAC}" name="Elisabet M. Nilsson" initials="EN" userId="S::elisabet.nilsson_mau.se#ext#@aarhusuniversitet.onmicrosoft.com::595ef072-bd51-4511-937f-ed0b1e939d37" providerId="AD"/>
  <p188:author id="{AA1F98CA-3C85-3E4D-6B4F-ED41C21F40D5}" name="Anne-Marie Hansen" initials="AH" userId="S::anne-marie.hansen_mau.se#ext#@aarhusuniversitet.onmicrosoft.com::1ee254a2-39d2-4aab-aca8-1ffdae2a895a" providerId="AD"/>
</p188:authorLst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 M. Nilsson" userId="S::elisabet.nilsson_mau.se#ext#@aarhusuniversitet.onmicrosoft.com::595ef072-bd51-4511-937f-ed0b1e939d37" providerId="AD" clId="Web-{5AB0B851-D7D3-E23D-EE3D-C09029139A53}"/>
    <pc:docChg chg="modSld">
      <pc:chgData name="Elisabet M. Nilsson" userId="S::elisabet.nilsson_mau.se#ext#@aarhusuniversitet.onmicrosoft.com::595ef072-bd51-4511-937f-ed0b1e939d37" providerId="AD" clId="Web-{5AB0B851-D7D3-E23D-EE3D-C09029139A53}" dt="2025-05-13T13:38:26.771" v="18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5AB0B851-D7D3-E23D-EE3D-C09029139A53}" dt="2025-05-13T13:38:26.771" v="18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5AB0B851-D7D3-E23D-EE3D-C09029139A53}" dt="2025-05-13T13:37:50.082" v="2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5AB0B851-D7D3-E23D-EE3D-C09029139A53}" dt="2025-05-13T13:38:26.771" v="18" actId="20577"/>
          <ac:spMkLst>
            <pc:docMk/>
            <pc:sldMk cId="2681902740" sldId="282"/>
            <ac:spMk id="5" creationId="{B14FBD4D-5FC5-FB86-F1F1-4DA525B09397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2222D2C6-6D09-016E-B011-4E575AEDB620}"/>
    <pc:docChg chg="modSld">
      <pc:chgData name="Elisabet M. Nilsson" userId="S::elisabet.nilsson_mau.se#ext#@aarhusuniversitet.onmicrosoft.com::595ef072-bd51-4511-937f-ed0b1e939d37" providerId="AD" clId="Web-{2222D2C6-6D09-016E-B011-4E575AEDB620}" dt="2025-02-18T13:16:52.795" v="27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2222D2C6-6D09-016E-B011-4E575AEDB620}" dt="2025-02-18T13:16:20.825" v="23" actId="14100"/>
        <pc:sldMkLst>
          <pc:docMk/>
          <pc:sldMk cId="0" sldId="262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20.825" v="23" actId="14100"/>
          <ac:spMkLst>
            <pc:docMk/>
            <pc:sldMk cId="0" sldId="262"/>
            <ac:spMk id="99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52.795" v="27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52.795" v="27" actId="20577"/>
          <ac:spMkLst>
            <pc:docMk/>
            <pc:sldMk cId="0" sldId="270"/>
            <ac:spMk id="264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04.481" v="18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04.481" v="18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11.497" v="20" actId="20577"/>
        <pc:sldMkLst>
          <pc:docMk/>
          <pc:sldMk cId="1202742556" sldId="283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11.497" v="20" actId="20577"/>
          <ac:spMkLst>
            <pc:docMk/>
            <pc:sldMk cId="1202742556" sldId="283"/>
            <ac:spMk id="6" creationId="{E3F40E3B-C3C7-787E-D572-0A3BA28E290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29.060" v="24" actId="1076"/>
        <pc:sldMkLst>
          <pc:docMk/>
          <pc:sldMk cId="4223238939" sldId="287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29.060" v="24" actId="1076"/>
          <ac:spMkLst>
            <pc:docMk/>
            <pc:sldMk cId="4223238939" sldId="287"/>
            <ac:spMk id="10" creationId="{B5804B8C-853A-E44B-1750-04BF916244BB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2222D2C6-6D09-016E-B011-4E575AEDB620}" dt="2025-02-18T13:16:34.841" v="25" actId="1076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2222D2C6-6D09-016E-B011-4E575AEDB620}" dt="2025-02-18T13:16:34.841" v="25" actId="1076"/>
          <ac:spMkLst>
            <pc:docMk/>
            <pc:sldMk cId="2824527564" sldId="289"/>
            <ac:spMk id="12" creationId="{1E29A3D2-B3BA-F9CB-9282-8E5BB3ABDE5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ACF1D198-0C12-FB34-826D-D0EF5F3A3287}"/>
    <pc:docChg chg="modSld">
      <pc:chgData name="Elisabet M. Nilsson" userId="S::elisabet.nilsson_mau.se#ext#@aarhusuniversitet.onmicrosoft.com::595ef072-bd51-4511-937f-ed0b1e939d37" providerId="AD" clId="Web-{ACF1D198-0C12-FB34-826D-D0EF5F3A3287}" dt="2024-06-13T10:33:17.919" v="33"/>
      <pc:docMkLst>
        <pc:docMk/>
      </pc:docMkLst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02.262" v="2" actId="1076"/>
        <pc:sldMkLst>
          <pc:docMk/>
          <pc:sldMk cId="0" sldId="256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1:56.230" v="0"/>
          <ac:spMkLst>
            <pc:docMk/>
            <pc:sldMk cId="0" sldId="256"/>
            <ac:spMk id="5" creationId="{1644A5B7-A71B-4321-F2E8-C75414B6128B}"/>
          </ac:spMkLst>
        </pc:spChg>
        <pc:picChg chg="add mod">
          <ac:chgData name="Elisabet M. Nilsson" userId="S::elisabet.nilsson_mau.se#ext#@aarhusuniversitet.onmicrosoft.com::595ef072-bd51-4511-937f-ed0b1e939d37" providerId="AD" clId="Web-{ACF1D198-0C12-FB34-826D-D0EF5F3A3287}" dt="2024-06-13T10:32:02.262" v="2" actId="1076"/>
          <ac:picMkLst>
            <pc:docMk/>
            <pc:sldMk cId="0" sldId="256"/>
            <ac:picMk id="2" creationId="{CD829E00-AFF9-7EE7-1CC3-1F6477355CC8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29.965" v="13"/>
        <pc:sldMkLst>
          <pc:docMk/>
          <pc:sldMk cId="0" sldId="262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29.496" v="12"/>
          <ac:spMkLst>
            <pc:docMk/>
            <pc:sldMk cId="0" sldId="262"/>
            <ac:spMk id="2" creationId="{D2906762-1878-BC31-43C5-CA0961F5DF56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29.965" v="13"/>
          <ac:picMkLst>
            <pc:docMk/>
            <pc:sldMk cId="0" sldId="262"/>
            <ac:picMk id="4" creationId="{E9441C59-0628-57CB-BD07-1F6CD736E0F4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37.012" v="16"/>
        <pc:sldMkLst>
          <pc:docMk/>
          <pc:sldMk cId="0" sldId="263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36.590" v="15"/>
          <ac:spMkLst>
            <pc:docMk/>
            <pc:sldMk cId="0" sldId="263"/>
            <ac:spMk id="5" creationId="{EAEAE520-8042-B677-1927-D46A97F9C02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37.012" v="16"/>
          <ac:picMkLst>
            <pc:docMk/>
            <pc:sldMk cId="0" sldId="263"/>
            <ac:picMk id="3" creationId="{53EC8EBF-C4DF-F9E2-15F6-56EFA9E13FCD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57.840" v="25"/>
        <pc:sldMkLst>
          <pc:docMk/>
          <pc:sldMk cId="0" sldId="267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57.512" v="24"/>
          <ac:spMkLst>
            <pc:docMk/>
            <pc:sldMk cId="0" sldId="267"/>
            <ac:spMk id="6" creationId="{F77F46F4-BD5A-BB4C-8778-6A8744B8EE2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57.840" v="25"/>
          <ac:picMkLst>
            <pc:docMk/>
            <pc:sldMk cId="0" sldId="267"/>
            <ac:picMk id="4" creationId="{257B9484-53BD-BDE8-2FA2-D86F984075B9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10.716" v="31"/>
        <pc:sldMkLst>
          <pc:docMk/>
          <pc:sldMk cId="0" sldId="270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10.325" v="30"/>
          <ac:spMkLst>
            <pc:docMk/>
            <pc:sldMk cId="0" sldId="270"/>
            <ac:spMk id="3" creationId="{2DC23E1E-2EEC-1257-E710-E2BF0A708740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10.716" v="31"/>
          <ac:picMkLst>
            <pc:docMk/>
            <pc:sldMk cId="0" sldId="270"/>
            <ac:picMk id="4" creationId="{73369FB2-36DF-93AA-1FE8-94E3EBA2A67B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17.919" v="33"/>
        <pc:sldMkLst>
          <pc:docMk/>
          <pc:sldMk cId="2685662338" sldId="278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17.544" v="32"/>
          <ac:spMkLst>
            <pc:docMk/>
            <pc:sldMk cId="2685662338" sldId="278"/>
            <ac:spMk id="2" creationId="{1644A5B7-A71B-4321-F2E8-C75414B6128B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17.919" v="33"/>
          <ac:picMkLst>
            <pc:docMk/>
            <pc:sldMk cId="2685662338" sldId="278"/>
            <ac:picMk id="6" creationId="{2CA25FF0-747A-F217-B4D2-3837C4338192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08.387" v="4"/>
        <pc:sldMkLst>
          <pc:docMk/>
          <pc:sldMk cId="2681902740" sldId="282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07.949" v="3"/>
          <ac:spMkLst>
            <pc:docMk/>
            <pc:sldMk cId="2681902740" sldId="282"/>
            <ac:spMk id="6" creationId="{45ECD726-0F0C-E8EC-72E6-542A2CDB5383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08.387" v="4"/>
          <ac:picMkLst>
            <pc:docMk/>
            <pc:sldMk cId="2681902740" sldId="282"/>
            <ac:picMk id="3" creationId="{FDD164E6-A9A8-3A79-58FB-4C75E14083CF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13.777" v="6"/>
        <pc:sldMkLst>
          <pc:docMk/>
          <pc:sldMk cId="1202742556" sldId="283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13.355" v="5"/>
          <ac:spMkLst>
            <pc:docMk/>
            <pc:sldMk cId="1202742556" sldId="283"/>
            <ac:spMk id="3" creationId="{42FD2CED-7BB2-7455-3E17-6A9F605AFCB4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13.777" v="6"/>
          <ac:picMkLst>
            <pc:docMk/>
            <pc:sldMk cId="1202742556" sldId="283"/>
            <ac:picMk id="4" creationId="{2EC53DF2-B191-4C38-266B-248664E57BF6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23.949" v="10"/>
        <pc:sldMkLst>
          <pc:docMk/>
          <pc:sldMk cId="2559094129" sldId="284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23.418" v="9"/>
          <ac:spMkLst>
            <pc:docMk/>
            <pc:sldMk cId="2559094129" sldId="284"/>
            <ac:spMk id="4" creationId="{D34BF597-7174-0921-2F1E-28398B8DF18B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23.949" v="10"/>
          <ac:picMkLst>
            <pc:docMk/>
            <pc:sldMk cId="2559094129" sldId="284"/>
            <ac:picMk id="5" creationId="{2C9F617B-6E49-F3C5-8300-C31BFA506F17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41.950" v="18"/>
        <pc:sldMkLst>
          <pc:docMk/>
          <pc:sldMk cId="4223238939" sldId="287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41.496" v="17"/>
          <ac:spMkLst>
            <pc:docMk/>
            <pc:sldMk cId="4223238939" sldId="287"/>
            <ac:spMk id="6" creationId="{B65B569E-C815-346B-741F-4EDEA2C9F697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41.950" v="18"/>
          <ac:picMkLst>
            <pc:docMk/>
            <pc:sldMk cId="4223238939" sldId="287"/>
            <ac:picMk id="3" creationId="{BB4A427E-5CDD-20ED-5C85-A30755F72086}"/>
          </ac:picMkLst>
        </pc:picChg>
      </pc:sldChg>
      <pc:sldChg chg="addSp delSp modSp">
        <pc:chgData name="Elisabet M. Nilsson" userId="S::elisabet.nilsson_mau.se#ext#@aarhusuniversitet.onmicrosoft.com::595ef072-bd51-4511-937f-ed0b1e939d37" providerId="AD" clId="Web-{ACF1D198-0C12-FB34-826D-D0EF5F3A3287}" dt="2024-06-13T10:32:53.309" v="23"/>
        <pc:sldMkLst>
          <pc:docMk/>
          <pc:sldMk cId="223536246" sldId="288"/>
        </pc:sldMkLst>
        <pc:spChg chg="del mod">
          <ac:chgData name="Elisabet M. Nilsson" userId="S::elisabet.nilsson_mau.se#ext#@aarhusuniversitet.onmicrosoft.com::595ef072-bd51-4511-937f-ed0b1e939d37" providerId="AD" clId="Web-{ACF1D198-0C12-FB34-826D-D0EF5F3A3287}" dt="2024-06-13T10:32:52.934" v="22"/>
          <ac:spMkLst>
            <pc:docMk/>
            <pc:sldMk cId="223536246" sldId="288"/>
            <ac:spMk id="7" creationId="{0C7AC42A-24D1-2232-FFF7-B2769757AED1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53.309" v="23"/>
          <ac:picMkLst>
            <pc:docMk/>
            <pc:sldMk cId="223536246" sldId="288"/>
            <ac:picMk id="3" creationId="{39F1ABC7-3C40-DA68-EA2F-FD2D55647FDE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2:46.684" v="20"/>
        <pc:sldMkLst>
          <pc:docMk/>
          <pc:sldMk cId="2824527564" sldId="289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2:45.700" v="19"/>
          <ac:spMkLst>
            <pc:docMk/>
            <pc:sldMk cId="2824527564" sldId="289"/>
            <ac:spMk id="10" creationId="{2148B2EF-689F-B0E6-87B1-83D1C826E5AF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2:46.684" v="20"/>
          <ac:picMkLst>
            <pc:docMk/>
            <pc:sldMk cId="2824527564" sldId="289"/>
            <ac:picMk id="4" creationId="{23E4CBDC-AE05-2FCB-BB6A-0AB6FD39ACB4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01.606" v="27"/>
        <pc:sldMkLst>
          <pc:docMk/>
          <pc:sldMk cId="543342460" sldId="290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01.044" v="26"/>
          <ac:spMkLst>
            <pc:docMk/>
            <pc:sldMk cId="543342460" sldId="290"/>
            <ac:spMk id="3" creationId="{7F740532-1032-BD06-8272-01CE6FABA62E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01.606" v="27"/>
          <ac:picMkLst>
            <pc:docMk/>
            <pc:sldMk cId="543342460" sldId="290"/>
            <ac:picMk id="5" creationId="{38B2BAA7-6E2A-9AF5-7B11-56C670362731}"/>
          </ac:picMkLst>
        </pc:picChg>
      </pc:sldChg>
      <pc:sldChg chg="addSp delSp">
        <pc:chgData name="Elisabet M. Nilsson" userId="S::elisabet.nilsson_mau.se#ext#@aarhusuniversitet.onmicrosoft.com::595ef072-bd51-4511-937f-ed0b1e939d37" providerId="AD" clId="Web-{ACF1D198-0C12-FB34-826D-D0EF5F3A3287}" dt="2024-06-13T10:33:06.153" v="29"/>
        <pc:sldMkLst>
          <pc:docMk/>
          <pc:sldMk cId="563802280" sldId="291"/>
        </pc:sldMkLst>
        <pc:spChg chg="del">
          <ac:chgData name="Elisabet M. Nilsson" userId="S::elisabet.nilsson_mau.se#ext#@aarhusuniversitet.onmicrosoft.com::595ef072-bd51-4511-937f-ed0b1e939d37" providerId="AD" clId="Web-{ACF1D198-0C12-FB34-826D-D0EF5F3A3287}" dt="2024-06-13T10:33:05.856" v="28"/>
          <ac:spMkLst>
            <pc:docMk/>
            <pc:sldMk cId="563802280" sldId="291"/>
            <ac:spMk id="6" creationId="{23C9AE22-1F5A-4662-BBE1-3B4E368F7E74}"/>
          </ac:spMkLst>
        </pc:spChg>
        <pc:picChg chg="add">
          <ac:chgData name="Elisabet M. Nilsson" userId="S::elisabet.nilsson_mau.se#ext#@aarhusuniversitet.onmicrosoft.com::595ef072-bd51-4511-937f-ed0b1e939d37" providerId="AD" clId="Web-{ACF1D198-0C12-FB34-826D-D0EF5F3A3287}" dt="2024-06-13T10:33:06.153" v="29"/>
          <ac:picMkLst>
            <pc:docMk/>
            <pc:sldMk cId="563802280" sldId="291"/>
            <ac:picMk id="4" creationId="{087B02E6-D40E-AAF6-4812-A12BEECAF6C1}"/>
          </ac:picMkLst>
        </pc:picChg>
      </pc:sldChg>
    </pc:docChg>
  </pc:docChgLst>
  <pc:docChgLst>
    <pc:chgData name="Elisabet M. Nilsson" userId="S::elisabet.nilsson_mau.se#ext#@aarhusuniversitet.onmicrosoft.com::595ef072-bd51-4511-937f-ed0b1e939d37" providerId="AD" clId="Web-{1DD3700C-AB30-0944-64C2-112F942AFADF}"/>
    <pc:docChg chg="mod addSld delSld modSld">
      <pc:chgData name="Elisabet M. Nilsson" userId="S::elisabet.nilsson_mau.se#ext#@aarhusuniversitet.onmicrosoft.com::595ef072-bd51-4511-937f-ed0b1e939d37" providerId="AD" clId="Web-{1DD3700C-AB30-0944-64C2-112F942AFADF}" dt="2025-03-07T14:04:11.855" v="312" actId="20577"/>
      <pc:docMkLst>
        <pc:docMk/>
      </pc:docMkLst>
      <pc:sldChg chg="del">
        <pc:chgData name="Elisabet M. Nilsson" userId="S::elisabet.nilsson_mau.se#ext#@aarhusuniversitet.onmicrosoft.com::595ef072-bd51-4511-937f-ed0b1e939d37" providerId="AD" clId="Web-{1DD3700C-AB30-0944-64C2-112F942AFADF}" dt="2025-03-07T13:29:38.998" v="59"/>
        <pc:sldMkLst>
          <pc:docMk/>
          <pc:sldMk cId="0" sldId="267"/>
        </pc:sldMkLst>
      </pc:sldChg>
      <pc:sldChg chg="modSp modCm">
        <pc:chgData name="Elisabet M. Nilsson" userId="S::elisabet.nilsson_mau.se#ext#@aarhusuniversitet.onmicrosoft.com::595ef072-bd51-4511-937f-ed0b1e939d37" providerId="AD" clId="Web-{1DD3700C-AB30-0944-64C2-112F942AFADF}" dt="2025-03-07T13:44:50.275" v="280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1DD3700C-AB30-0944-64C2-112F942AFADF}" dt="2025-03-07T13:44:50.275" v="280" actId="20577"/>
          <ac:spMkLst>
            <pc:docMk/>
            <pc:sldMk cId="0" sldId="270"/>
            <ac:spMk id="26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sabet M. Nilsson" userId="S::elisabet.nilsson_mau.se#ext#@aarhusuniversitet.onmicrosoft.com::595ef072-bd51-4511-937f-ed0b1e939d37" providerId="AD" clId="Web-{1DD3700C-AB30-0944-64C2-112F942AFADF}" dt="2025-03-07T13:44:42.196" v="279" actId="20577"/>
              <pc2:cmMkLst xmlns:pc2="http://schemas.microsoft.com/office/powerpoint/2019/9/main/command">
                <pc:docMk/>
                <pc:sldMk cId="0" sldId="270"/>
                <pc2:cmMk id="{68093B24-316B-465F-82A4-7399B59820D4}"/>
              </pc2:cmMkLst>
            </pc226:cmChg>
          </p:ext>
        </pc:extLst>
      </pc:sldChg>
      <pc:sldChg chg="modSp">
        <pc:chgData name="Elisabet M. Nilsson" userId="S::elisabet.nilsson_mau.se#ext#@aarhusuniversitet.onmicrosoft.com::595ef072-bd51-4511-937f-ed0b1e939d37" providerId="AD" clId="Web-{1DD3700C-AB30-0944-64C2-112F942AFADF}" dt="2025-03-07T14:04:11.855" v="312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1DD3700C-AB30-0944-64C2-112F942AFADF}" dt="2025-03-07T14:04:11.855" v="312" actId="20577"/>
          <ac:spMkLst>
            <pc:docMk/>
            <pc:sldMk cId="2681902740" sldId="282"/>
            <ac:spMk id="4" creationId="{817A063A-3E7E-9432-A89D-B589222544A7}"/>
          </ac:spMkLst>
        </pc:spChg>
      </pc:sldChg>
      <pc:sldChg chg="addSp delSp modSp">
        <pc:chgData name="Elisabet M. Nilsson" userId="S::elisabet.nilsson_mau.se#ext#@aarhusuniversitet.onmicrosoft.com::595ef072-bd51-4511-937f-ed0b1e939d37" providerId="AD" clId="Web-{1DD3700C-AB30-0944-64C2-112F942AFADF}" dt="2025-03-07T13:28:16.230" v="20" actId="1076"/>
        <pc:sldMkLst>
          <pc:docMk/>
          <pc:sldMk cId="223536246" sldId="288"/>
        </pc:sldMkLst>
        <pc:spChg chg="add">
          <ac:chgData name="Elisabet M. Nilsson" userId="S::elisabet.nilsson_mau.se#ext#@aarhusuniversitet.onmicrosoft.com::595ef072-bd51-4511-937f-ed0b1e939d37" providerId="AD" clId="Web-{1DD3700C-AB30-0944-64C2-112F942AFADF}" dt="2025-03-07T13:26:51.509" v="3"/>
          <ac:spMkLst>
            <pc:docMk/>
            <pc:sldMk cId="223536246" sldId="288"/>
            <ac:spMk id="2" creationId="{8790AD36-3FDA-14DE-AA5A-0ABB12A3F2B1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6:56.150" v="4"/>
          <ac:spMkLst>
            <pc:docMk/>
            <pc:sldMk cId="223536246" sldId="288"/>
            <ac:spMk id="4" creationId="{A13FE1AB-A9F3-814A-B075-E4477E283496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1.353" v="6"/>
          <ac:spMkLst>
            <pc:docMk/>
            <pc:sldMk cId="223536246" sldId="288"/>
            <ac:spMk id="5" creationId="{CE06A591-DCDE-8239-8657-363836F9B11B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3.509" v="8"/>
          <ac:spMkLst>
            <pc:docMk/>
            <pc:sldMk cId="223536246" sldId="288"/>
            <ac:spMk id="6" creationId="{67791F73-746A-E892-8086-E28A8A7FF88C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7:08.838" v="10"/>
          <ac:spMkLst>
            <pc:docMk/>
            <pc:sldMk cId="223536246" sldId="288"/>
            <ac:spMk id="7" creationId="{9B23F155-C081-C065-F229-7639835720C4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0.728" v="5"/>
          <ac:spMkLst>
            <pc:docMk/>
            <pc:sldMk cId="223536246" sldId="288"/>
            <ac:spMk id="12" creationId="{CE06A591-DCDE-8239-8657-363836F9B11B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2.869" v="7"/>
          <ac:spMkLst>
            <pc:docMk/>
            <pc:sldMk cId="223536246" sldId="288"/>
            <ac:spMk id="13" creationId="{67791F73-746A-E892-8086-E28A8A7FF88C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26:49.228" v="1" actId="20577"/>
          <ac:spMkLst>
            <pc:docMk/>
            <pc:sldMk cId="223536246" sldId="288"/>
            <ac:spMk id="200" creationId="{00000000-0000-0000-0000-000000000000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7:08.228" v="9"/>
          <ac:spMkLst>
            <pc:docMk/>
            <pc:sldMk cId="223536246" sldId="288"/>
            <ac:spMk id="202" creationId="{00000000-0000-0000-0000-000000000000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6:50.868" v="2"/>
          <ac:spMkLst>
            <pc:docMk/>
            <pc:sldMk cId="223536246" sldId="288"/>
            <ac:spMk id="203" creationId="{00000000-0000-0000-0000-000000000000}"/>
          </ac:spMkLst>
        </pc:spChg>
        <pc:cxnChg chg="add del">
          <ac:chgData name="Elisabet M. Nilsson" userId="S::elisabet.nilsson_mau.se#ext#@aarhusuniversitet.onmicrosoft.com::595ef072-bd51-4511-937f-ed0b1e939d37" providerId="AD" clId="Web-{1DD3700C-AB30-0944-64C2-112F942AFADF}" dt="2025-03-07T13:27:25.604" v="12"/>
          <ac:cxnSpMkLst>
            <pc:docMk/>
            <pc:sldMk cId="223536246" sldId="288"/>
            <ac:cxnSpMk id="9" creationId="{87503FC1-7E47-12FA-B60D-A4D5F4D71254}"/>
          </ac:cxnSpMkLst>
        </pc:cxnChg>
        <pc:cxnChg chg="add mod">
          <ac:chgData name="Elisabet M. Nilsson" userId="S::elisabet.nilsson_mau.se#ext#@aarhusuniversitet.onmicrosoft.com::595ef072-bd51-4511-937f-ed0b1e939d37" providerId="AD" clId="Web-{1DD3700C-AB30-0944-64C2-112F942AFADF}" dt="2025-03-07T13:28:08.402" v="18" actId="14100"/>
          <ac:cxnSpMkLst>
            <pc:docMk/>
            <pc:sldMk cId="223536246" sldId="288"/>
            <ac:cxnSpMk id="10" creationId="{458FE76E-1F73-1626-9617-2528DE78FA51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8:16.230" v="20" actId="1076"/>
          <ac:cxnSpMkLst>
            <pc:docMk/>
            <pc:sldMk cId="223536246" sldId="288"/>
            <ac:cxnSpMk id="25" creationId="{9F61F295-29D7-DEDF-A4B7-468B98FBF53F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7:08.228" v="9"/>
          <ac:cxnSpMkLst>
            <pc:docMk/>
            <pc:sldMk cId="223536246" sldId="288"/>
            <ac:cxnSpMk id="201" creationId="{00000000-0000-0000-0000-000000000000}"/>
          </ac:cxnSpMkLst>
        </pc:cxnChg>
      </pc:sldChg>
      <pc:sldChg chg="delSp del">
        <pc:chgData name="Elisabet M. Nilsson" userId="S::elisabet.nilsson_mau.se#ext#@aarhusuniversitet.onmicrosoft.com::595ef072-bd51-4511-937f-ed0b1e939d37" providerId="AD" clId="Web-{1DD3700C-AB30-0944-64C2-112F942AFADF}" dt="2025-03-07T13:44:03.289" v="271"/>
        <pc:sldMkLst>
          <pc:docMk/>
          <pc:sldMk cId="543342460" sldId="290"/>
        </pc:sldMkLst>
        <pc:spChg chg="del">
          <ac:chgData name="Elisabet M. Nilsson" userId="S::elisabet.nilsson_mau.se#ext#@aarhusuniversitet.onmicrosoft.com::595ef072-bd51-4511-937f-ed0b1e939d37" providerId="AD" clId="Web-{1DD3700C-AB30-0944-64C2-112F942AFADF}" dt="2025-03-07T13:43:58.476" v="269"/>
          <ac:spMkLst>
            <pc:docMk/>
            <pc:sldMk cId="543342460" sldId="290"/>
            <ac:spMk id="9" creationId="{7346FA48-D1BF-8C81-AB2A-D9F3FB379CC4}"/>
          </ac:spMkLst>
        </pc:spChg>
      </pc:sldChg>
      <pc:sldChg chg="del">
        <pc:chgData name="Elisabet M. Nilsson" userId="S::elisabet.nilsson_mau.se#ext#@aarhusuniversitet.onmicrosoft.com::595ef072-bd51-4511-937f-ed0b1e939d37" providerId="AD" clId="Web-{1DD3700C-AB30-0944-64C2-112F942AFADF}" dt="2025-03-07T13:37:03.699" v="140"/>
        <pc:sldMkLst>
          <pc:docMk/>
          <pc:sldMk cId="3661759380" sldId="293"/>
        </pc:sldMkLst>
      </pc:sldChg>
      <pc:sldChg chg="del">
        <pc:chgData name="Elisabet M. Nilsson" userId="S::elisabet.nilsson_mau.se#ext#@aarhusuniversitet.onmicrosoft.com::595ef072-bd51-4511-937f-ed0b1e939d37" providerId="AD" clId="Web-{1DD3700C-AB30-0944-64C2-112F942AFADF}" dt="2025-03-07T13:29:34.748" v="58"/>
        <pc:sldMkLst>
          <pc:docMk/>
          <pc:sldMk cId="2642384755" sldId="295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36:53.870" v="139" actId="20577"/>
        <pc:sldMkLst>
          <pc:docMk/>
          <pc:sldMk cId="241922922" sldId="296"/>
        </pc:sldMkLst>
        <pc:spChg chg="del">
          <ac:chgData name="Elisabet M. Nilsson" userId="S::elisabet.nilsson_mau.se#ext#@aarhusuniversitet.onmicrosoft.com::595ef072-bd51-4511-937f-ed0b1e939d37" providerId="AD" clId="Web-{1DD3700C-AB30-0944-64C2-112F942AFADF}" dt="2025-03-07T13:29:09.404" v="39"/>
          <ac:spMkLst>
            <pc:docMk/>
            <pc:sldMk cId="241922922" sldId="296"/>
            <ac:spMk id="2" creationId="{85489E23-72EE-593E-FE13-3D2548CD79F0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8"/>
          <ac:spMkLst>
            <pc:docMk/>
            <pc:sldMk cId="241922922" sldId="296"/>
            <ac:spMk id="4" creationId="{C1F6D686-D182-B04B-4F74-C5FB99811F16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7"/>
          <ac:spMkLst>
            <pc:docMk/>
            <pc:sldMk cId="241922922" sldId="296"/>
            <ac:spMk id="5" creationId="{7D6D4B24-C678-BB66-B399-618DC7845EE0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9:05.779" v="36"/>
          <ac:spMkLst>
            <pc:docMk/>
            <pc:sldMk cId="241922922" sldId="296"/>
            <ac:spMk id="6" creationId="{2B4D9F41-454D-BDBB-A71E-FEC5929ABF0D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2"/>
          <ac:spMkLst>
            <pc:docMk/>
            <pc:sldMk cId="241922922" sldId="296"/>
            <ac:spMk id="11" creationId="{2588E6B0-7773-9479-5B2E-8DC6731ED16A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1"/>
          <ac:spMkLst>
            <pc:docMk/>
            <pc:sldMk cId="241922922" sldId="296"/>
            <ac:spMk id="13" creationId="{CC6EF4CA-FACF-9C77-9134-2B1714A81904}"/>
          </ac:spMkLst>
        </pc:spChg>
        <pc:spChg chg="add del">
          <ac:chgData name="Elisabet M. Nilsson" userId="S::elisabet.nilsson_mau.se#ext#@aarhusuniversitet.onmicrosoft.com::595ef072-bd51-4511-937f-ed0b1e939d37" providerId="AD" clId="Web-{1DD3700C-AB30-0944-64C2-112F942AFADF}" dt="2025-03-07T13:28:59.716" v="30"/>
          <ac:spMkLst>
            <pc:docMk/>
            <pc:sldMk cId="241922922" sldId="296"/>
            <ac:spMk id="15" creationId="{7A9A7F0D-5469-6409-8308-F8A92839CAC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34.416" v="130" actId="20577"/>
          <ac:spMkLst>
            <pc:docMk/>
            <pc:sldMk cId="241922922" sldId="296"/>
            <ac:spMk id="17" creationId="{B3E207FB-E8F6-D86B-BC13-A276B9B8C2E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42.932" v="135" actId="20577"/>
          <ac:spMkLst>
            <pc:docMk/>
            <pc:sldMk cId="241922922" sldId="296"/>
            <ac:spMk id="19" creationId="{22F17403-8DBB-CB41-150A-79D62757D64A}"/>
          </ac:spMkLst>
        </pc:spChg>
        <pc:spChg chg="add mod">
          <ac:chgData name="Elisabet M. Nilsson" userId="S::elisabet.nilsson_mau.se#ext#@aarhusuniversitet.onmicrosoft.com::595ef072-bd51-4511-937f-ed0b1e939d37" providerId="AD" clId="Web-{1DD3700C-AB30-0944-64C2-112F942AFADF}" dt="2025-03-07T13:36:53.870" v="139" actId="20577"/>
          <ac:spMkLst>
            <pc:docMk/>
            <pc:sldMk cId="241922922" sldId="296"/>
            <ac:spMk id="21" creationId="{9261C04B-E4D3-E812-9898-4DE9194FFAF1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29:22.279" v="53"/>
          <ac:spMkLst>
            <pc:docMk/>
            <pc:sldMk cId="241922922" sldId="296"/>
            <ac:spMk id="26" creationId="{59B5D2AF-D185-1AE8-3864-7681FB5B16C4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29:21.717" v="52"/>
          <ac:spMkLst>
            <pc:docMk/>
            <pc:sldMk cId="241922922" sldId="296"/>
            <ac:spMk id="211" creationId="{59B5D2AF-D185-1AE8-3864-7681FB5B16C4}"/>
          </ac:spMkLst>
        </pc:sp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28:49.481" v="23" actId="1076"/>
          <ac:cxnSpMkLst>
            <pc:docMk/>
            <pc:sldMk cId="241922922" sldId="296"/>
            <ac:cxnSpMk id="25" creationId="{85A8744C-989B-3BFA-C6D6-B0758937CC32}"/>
          </ac:cxnSpMkLst>
        </pc:cxnChg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35:59.712" v="105" actId="20577"/>
        <pc:sldMkLst>
          <pc:docMk/>
          <pc:sldMk cId="2526967403" sldId="297"/>
        </pc:sldMkLst>
        <pc:spChg chg="add">
          <ac:chgData name="Elisabet M. Nilsson" userId="S::elisabet.nilsson_mau.se#ext#@aarhusuniversitet.onmicrosoft.com::595ef072-bd51-4511-937f-ed0b1e939d37" providerId="AD" clId="Web-{1DD3700C-AB30-0944-64C2-112F942AFADF}" dt="2025-03-07T13:33:25.880" v="95"/>
          <ac:spMkLst>
            <pc:docMk/>
            <pc:sldMk cId="2526967403" sldId="297"/>
            <ac:spMk id="4" creationId="{E0B813AF-6710-D54B-7EAD-E4D70500D67A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01.789" v="99" actId="20577"/>
          <ac:spMkLst>
            <pc:docMk/>
            <pc:sldMk cId="2526967403" sldId="297"/>
            <ac:spMk id="17" creationId="{A828E706-F8CE-BD2E-23B6-905BF0CCF8B3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55.634" v="103" actId="20577"/>
          <ac:spMkLst>
            <pc:docMk/>
            <pc:sldMk cId="2526967403" sldId="297"/>
            <ac:spMk id="19" creationId="{BEB23386-DDE4-6492-3A3A-5B8847F370E9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5:59.712" v="105" actId="20577"/>
          <ac:spMkLst>
            <pc:docMk/>
            <pc:sldMk cId="2526967403" sldId="297"/>
            <ac:spMk id="21" creationId="{B9A659E2-8FEA-206B-82EA-06BDCEF69E79}"/>
          </ac:spMkLst>
        </pc:spChg>
        <pc:spChg chg="del">
          <ac:chgData name="Elisabet M. Nilsson" userId="S::elisabet.nilsson_mau.se#ext#@aarhusuniversitet.onmicrosoft.com::595ef072-bd51-4511-937f-ed0b1e939d37" providerId="AD" clId="Web-{1DD3700C-AB30-0944-64C2-112F942AFADF}" dt="2025-03-07T13:32:53.457" v="88"/>
          <ac:spMkLst>
            <pc:docMk/>
            <pc:sldMk cId="2526967403" sldId="297"/>
            <ac:spMk id="212" creationId="{17DB8AD7-4A1C-450E-D844-695FBC2F65E0}"/>
          </ac:spMkLst>
        </pc:sp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18.644" v="80" actId="1076"/>
          <ac:cxnSpMkLst>
            <pc:docMk/>
            <pc:sldMk cId="2526967403" sldId="297"/>
            <ac:cxnSpMk id="10" creationId="{F31C4D9D-2FDE-82FB-931B-52D01F0E53D0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1:53.408" v="69" actId="14100"/>
          <ac:cxnSpMkLst>
            <pc:docMk/>
            <pc:sldMk cId="2526967403" sldId="297"/>
            <ac:cxnSpMk id="23" creationId="{EA17D562-C454-A8E8-A5F0-FC23A438CF2B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11.518" v="75" actId="14100"/>
          <ac:cxnSpMkLst>
            <pc:docMk/>
            <pc:sldMk cId="2526967403" sldId="297"/>
            <ac:cxnSpMk id="24" creationId="{D1B8FFC2-76E1-FA27-4FD4-A8ED0F859209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2:45.613" v="87" actId="14100"/>
          <ac:cxnSpMkLst>
            <pc:docMk/>
            <pc:sldMk cId="2526967403" sldId="297"/>
            <ac:cxnSpMk id="25" creationId="{9D12F3B7-146D-A77E-67D5-0F87E7DAC95F}"/>
          </ac:cxnSpMkLst>
        </pc:cxnChg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7.473" v="94"/>
        <pc:sldMkLst>
          <pc:docMk/>
          <pc:sldMk cId="964089049" sldId="298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1DD3700C-AB30-0944-64C2-112F942AFADF}" dt="2025-03-07T13:44:00.086" v="270"/>
        <pc:sldMkLst>
          <pc:docMk/>
          <pc:sldMk cId="3256229004" sldId="298"/>
        </pc:sldMkLst>
        <pc:spChg chg="add del mod">
          <ac:chgData name="Elisabet M. Nilsson" userId="S::elisabet.nilsson_mau.se#ext#@aarhusuniversitet.onmicrosoft.com::595ef072-bd51-4511-937f-ed0b1e939d37" providerId="AD" clId="Web-{1DD3700C-AB30-0944-64C2-112F942AFADF}" dt="2025-03-07T13:43:47.116" v="267"/>
          <ac:spMkLst>
            <pc:docMk/>
            <pc:sldMk cId="3256229004" sldId="298"/>
            <ac:spMk id="2" creationId="{CDC761E6-8A28-3A29-E8F4-7CF1B3FCD767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20.482" v="172" actId="20577"/>
          <ac:spMkLst>
            <pc:docMk/>
            <pc:sldMk cId="3256229004" sldId="298"/>
            <ac:spMk id="4" creationId="{E26826BA-76D1-703A-B4D7-30DE0357F6BB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43:47.726" v="268"/>
          <ac:spMkLst>
            <pc:docMk/>
            <pc:sldMk cId="3256229004" sldId="298"/>
            <ac:spMk id="6" creationId="{CDC761E6-8A28-3A29-E8F4-7CF1B3FCD767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52.434" v="159" actId="20577"/>
          <ac:spMkLst>
            <pc:docMk/>
            <pc:sldMk cId="3256229004" sldId="298"/>
            <ac:spMk id="7" creationId="{D3E79D58-84D2-9326-9F5E-74AAC7ACBBBF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32.074" v="143" actId="20577"/>
          <ac:spMkLst>
            <pc:docMk/>
            <pc:sldMk cId="3256229004" sldId="298"/>
            <ac:spMk id="8" creationId="{66CD8655-0457-067B-2475-C1C351C21DAE}"/>
          </ac:spMkLst>
        </pc:spChg>
        <pc:spChg chg="add">
          <ac:chgData name="Elisabet M. Nilsson" userId="S::elisabet.nilsson_mau.se#ext#@aarhusuniversitet.onmicrosoft.com::595ef072-bd51-4511-937f-ed0b1e939d37" providerId="AD" clId="Web-{1DD3700C-AB30-0944-64C2-112F942AFADF}" dt="2025-03-07T13:44:00.086" v="270"/>
          <ac:spMkLst>
            <pc:docMk/>
            <pc:sldMk cId="3256229004" sldId="298"/>
            <ac:spMk id="9" creationId="{7346FA48-D1BF-8C81-AB2A-D9F3FB379CC4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9:41.938" v="199" actId="20577"/>
          <ac:spMkLst>
            <pc:docMk/>
            <pc:sldMk cId="3256229004" sldId="298"/>
            <ac:spMk id="17" creationId="{E6F7044F-00BF-123B-F3FC-FCEE95D68C51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42:11.879" v="217" actId="20577"/>
          <ac:spMkLst>
            <pc:docMk/>
            <pc:sldMk cId="3256229004" sldId="298"/>
            <ac:spMk id="19" creationId="{7D204B44-862D-C053-10B7-389B0B9D9FA6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42:52.568" v="242" actId="20577"/>
          <ac:spMkLst>
            <pc:docMk/>
            <pc:sldMk cId="3256229004" sldId="298"/>
            <ac:spMk id="21" creationId="{178BD964-1C8B-E093-CCC4-26DBDB08177B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04.810" v="167" actId="20577"/>
          <ac:spMkLst>
            <pc:docMk/>
            <pc:sldMk cId="3256229004" sldId="298"/>
            <ac:spMk id="26" creationId="{B9701409-72A3-37CD-3963-9ACECD21E42B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7:42.981" v="153" actId="20577"/>
          <ac:spMkLst>
            <pc:docMk/>
            <pc:sldMk cId="3256229004" sldId="298"/>
            <ac:spMk id="200" creationId="{F3403053-F694-D20A-6E3C-2563969CBD21}"/>
          </ac:spMkLst>
        </pc:spChg>
        <pc:spChg chg="mod">
          <ac:chgData name="Elisabet M. Nilsson" userId="S::elisabet.nilsson_mau.se#ext#@aarhusuniversitet.onmicrosoft.com::595ef072-bd51-4511-937f-ed0b1e939d37" providerId="AD" clId="Web-{1DD3700C-AB30-0944-64C2-112F942AFADF}" dt="2025-03-07T13:38:22.732" v="173" actId="20577"/>
          <ac:spMkLst>
            <pc:docMk/>
            <pc:sldMk cId="3256229004" sldId="298"/>
            <ac:spMk id="213" creationId="{11453611-ACB3-FEFD-EE03-39CA6D709715}"/>
          </ac:spMkLst>
        </pc:spChg>
        <pc:cxnChg chg="add mod">
          <ac:chgData name="Elisabet M. Nilsson" userId="S::elisabet.nilsson_mau.se#ext#@aarhusuniversitet.onmicrosoft.com::595ef072-bd51-4511-937f-ed0b1e939d37" providerId="AD" clId="Web-{1DD3700C-AB30-0944-64C2-112F942AFADF}" dt="2025-03-07T13:43:45.320" v="266" actId="14100"/>
          <ac:cxnSpMkLst>
            <pc:docMk/>
            <pc:sldMk cId="3256229004" sldId="298"/>
            <ac:cxnSpMk id="5" creationId="{BDC4110D-F6D0-A036-AA0C-CB9F1CC12CEE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43:34.069" v="262" actId="14100"/>
          <ac:cxnSpMkLst>
            <pc:docMk/>
            <pc:sldMk cId="3256229004" sldId="298"/>
            <ac:cxnSpMk id="10" creationId="{E4EA8187-A4B2-8887-9559-CF6FCC48B51C}"/>
          </ac:cxnSpMkLst>
        </pc:cxnChg>
        <pc:cxnChg chg="mod">
          <ac:chgData name="Elisabet M. Nilsson" userId="S::elisabet.nilsson_mau.se#ext#@aarhusuniversitet.onmicrosoft.com::595ef072-bd51-4511-937f-ed0b1e939d37" providerId="AD" clId="Web-{1DD3700C-AB30-0944-64C2-112F942AFADF}" dt="2025-03-07T13:38:33.686" v="174" actId="1076"/>
          <ac:cxnSpMkLst>
            <pc:docMk/>
            <pc:sldMk cId="3256229004" sldId="298"/>
            <ac:cxnSpMk id="25" creationId="{C394B91B-6668-8BDC-C169-6FE589575CB3}"/>
          </ac:cxnSpMkLst>
        </pc:cxnChg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6.848" v="93"/>
        <pc:sldMkLst>
          <pc:docMk/>
          <pc:sldMk cId="3732350549" sldId="299"/>
        </pc:sldMkLst>
      </pc:sldChg>
      <pc:sldChg chg="add del replId">
        <pc:chgData name="Elisabet M. Nilsson" userId="S::elisabet.nilsson_mau.se#ext#@aarhusuniversitet.onmicrosoft.com::595ef072-bd51-4511-937f-ed0b1e939d37" providerId="AD" clId="Web-{1DD3700C-AB30-0944-64C2-112F942AFADF}" dt="2025-03-07T13:33:14.239" v="92"/>
        <pc:sldMkLst>
          <pc:docMk/>
          <pc:sldMk cId="1231072079" sldId="300"/>
        </pc:sldMkLst>
      </pc:sldChg>
    </pc:docChg>
  </pc:docChgLst>
  <pc:docChgLst>
    <pc:chgData name="Elisabet M. Nilsson" userId="S::elisabet.nilsson_mau.se#ext#@aarhusuniversitet.onmicrosoft.com::595ef072-bd51-4511-937f-ed0b1e939d37" providerId="AD" clId="Web-{33FE8E5C-CC63-94BA-A20D-428D53816455}"/>
    <pc:docChg chg="modSld">
      <pc:chgData name="Elisabet M. Nilsson" userId="S::elisabet.nilsson_mau.se#ext#@aarhusuniversitet.onmicrosoft.com::595ef072-bd51-4511-937f-ed0b1e939d37" providerId="AD" clId="Web-{33FE8E5C-CC63-94BA-A20D-428D53816455}" dt="2025-01-30T11:55:22.935" v="52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33FE8E5C-CC63-94BA-A20D-428D53816455}" dt="2025-01-30T11:54:28.262" v="17" actId="20577"/>
        <pc:sldMkLst>
          <pc:docMk/>
          <pc:sldMk cId="0" sldId="262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28.262" v="17" actId="20577"/>
          <ac:spMkLst>
            <pc:docMk/>
            <pc:sldMk cId="0" sldId="262"/>
            <ac:spMk id="99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35.637" v="19" actId="20577"/>
        <pc:sldMkLst>
          <pc:docMk/>
          <pc:sldMk cId="0" sldId="263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35.637" v="19" actId="20577"/>
          <ac:spMkLst>
            <pc:docMk/>
            <pc:sldMk cId="0" sldId="263"/>
            <ac:spMk id="108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01.888" v="32" actId="20577"/>
        <pc:sldMkLst>
          <pc:docMk/>
          <pc:sldMk cId="0" sldId="267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01.888" v="32" actId="20577"/>
          <ac:spMkLst>
            <pc:docMk/>
            <pc:sldMk cId="0" sldId="267"/>
            <ac:spMk id="2" creationId="{3EF1934F-B76C-07CA-C667-378C733CF9B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22.935" v="52" actId="20577"/>
        <pc:sldMkLst>
          <pc:docMk/>
          <pc:sldMk cId="0" sldId="270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22.935" v="52" actId="20577"/>
          <ac:spMkLst>
            <pc:docMk/>
            <pc:sldMk cId="0" sldId="270"/>
            <ac:spMk id="264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17.683" v="15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10.824" v="5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17.683" v="15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41.106" v="22" actId="20577"/>
        <pc:sldMkLst>
          <pc:docMk/>
          <pc:sldMk cId="4223238939" sldId="287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41.106" v="22" actId="20577"/>
          <ac:spMkLst>
            <pc:docMk/>
            <pc:sldMk cId="4223238939" sldId="287"/>
            <ac:spMk id="9" creationId="{1BD3FD62-20F9-40BB-DD74-4934ABFB67F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55.528" v="29" actId="20577"/>
        <pc:sldMkLst>
          <pc:docMk/>
          <pc:sldMk cId="223536246" sldId="288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55.528" v="29" actId="20577"/>
          <ac:spMkLst>
            <pc:docMk/>
            <pc:sldMk cId="223536246" sldId="288"/>
            <ac:spMk id="8" creationId="{1F6022AE-03A3-9B3B-9661-E3A12764F53B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4:46.543" v="24" actId="20577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4:46.543" v="24" actId="20577"/>
          <ac:spMkLst>
            <pc:docMk/>
            <pc:sldMk cId="2824527564" sldId="289"/>
            <ac:spMk id="3" creationId="{27265753-962A-32DE-D1AA-ECC909DA6E11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06.341" v="33" actId="20577"/>
        <pc:sldMkLst>
          <pc:docMk/>
          <pc:sldMk cId="543342460" sldId="290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06.341" v="33" actId="20577"/>
          <ac:spMkLst>
            <pc:docMk/>
            <pc:sldMk cId="543342460" sldId="290"/>
            <ac:spMk id="2" creationId="{1D0C0C61-5E91-ED97-B3B5-D1B5BD7BBF29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3FE8E5C-CC63-94BA-A20D-428D53816455}" dt="2025-01-30T11:55:10.778" v="35" actId="20577"/>
        <pc:sldMkLst>
          <pc:docMk/>
          <pc:sldMk cId="563802280" sldId="291"/>
        </pc:sldMkLst>
        <pc:spChg chg="mod">
          <ac:chgData name="Elisabet M. Nilsson" userId="S::elisabet.nilsson_mau.se#ext#@aarhusuniversitet.onmicrosoft.com::595ef072-bd51-4511-937f-ed0b1e939d37" providerId="AD" clId="Web-{33FE8E5C-CC63-94BA-A20D-428D53816455}" dt="2025-01-30T11:55:10.778" v="35" actId="20577"/>
          <ac:spMkLst>
            <pc:docMk/>
            <pc:sldMk cId="563802280" sldId="291"/>
            <ac:spMk id="3" creationId="{0D7F30CB-4AAA-E6EB-92C3-F3AB20971678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508A299E-0314-38F3-B617-327D51B6EA95}"/>
    <pc:docChg chg="addSld delSld modSld">
      <pc:chgData name="Elisabet M. Nilsson" userId="S::elisabet.nilsson_mau.se#ext#@aarhusuniversitet.onmicrosoft.com::595ef072-bd51-4511-937f-ed0b1e939d37" providerId="AD" clId="Web-{508A299E-0314-38F3-B617-327D51B6EA95}" dt="2025-03-07T11:06:27.157" v="441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508A299E-0314-38F3-B617-327D51B6EA95}" dt="2025-03-07T10:10:33.439" v="5" actId="20577"/>
        <pc:sldMkLst>
          <pc:docMk/>
          <pc:sldMk cId="0" sldId="256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0:33.439" v="5" actId="20577"/>
          <ac:spMkLst>
            <pc:docMk/>
            <pc:sldMk cId="0" sldId="25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1:01:22.082" v="371"/>
        <pc:sldMkLst>
          <pc:docMk/>
          <pc:sldMk cId="0" sldId="263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67" v="369"/>
          <ac:spMkLst>
            <pc:docMk/>
            <pc:sldMk cId="0" sldId="263"/>
            <ac:spMk id="109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67" v="370"/>
          <ac:spMkLst>
            <pc:docMk/>
            <pc:sldMk cId="0" sldId="263"/>
            <ac:spMk id="110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22.082" v="371"/>
          <ac:spMkLst>
            <pc:docMk/>
            <pc:sldMk cId="0" sldId="263"/>
            <ac:spMk id="111" creationId="{00000000-0000-0000-0000-00000000000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0:19:37.201" v="34" actId="20577"/>
        <pc:sldMkLst>
          <pc:docMk/>
          <pc:sldMk cId="0" sldId="267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37.201" v="34" actId="20577"/>
          <ac:spMkLst>
            <pc:docMk/>
            <pc:sldMk cId="0" sldId="267"/>
            <ac:spMk id="2" creationId="{3EF1934F-B76C-07CA-C667-378C733CF9B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0:11:02.096" v="10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1:02.096" v="10" actId="20577"/>
          <ac:spMkLst>
            <pc:docMk/>
            <pc:sldMk cId="2681902740" sldId="282"/>
            <ac:spMk id="4" creationId="{817A063A-3E7E-9432-A89D-B589222544A7}"/>
          </ac:spMkLst>
        </pc:spChg>
      </pc:sldChg>
      <pc:sldChg chg="addSp delSp modSp">
        <pc:chgData name="Elisabet M. Nilsson" userId="S::elisabet.nilsson_mau.se#ext#@aarhusuniversitet.onmicrosoft.com::595ef072-bd51-4511-937f-ed0b1e939d37" providerId="AD" clId="Web-{508A299E-0314-38F3-B617-327D51B6EA95}" dt="2025-03-07T11:03:04.006" v="391"/>
        <pc:sldMkLst>
          <pc:docMk/>
          <pc:sldMk cId="223536246" sldId="288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33.873" v="32" actId="20577"/>
          <ac:spMkLst>
            <pc:docMk/>
            <pc:sldMk cId="223536246" sldId="288"/>
            <ac:spMk id="8" creationId="{1F6022AE-03A3-9B3B-9661-E3A12764F53B}"/>
          </ac:spMkLst>
        </pc:spChg>
        <pc:spChg chg="add mod">
          <ac:chgData name="Elisabet M. Nilsson" userId="S::elisabet.nilsson_mau.se#ext#@aarhusuniversitet.onmicrosoft.com::595ef072-bd51-4511-937f-ed0b1e939d37" providerId="AD" clId="Web-{508A299E-0314-38F3-B617-327D51B6EA95}" dt="2025-03-07T11:02:08.786" v="379" actId="20577"/>
          <ac:spMkLst>
            <pc:docMk/>
            <pc:sldMk cId="223536246" sldId="288"/>
            <ac:spMk id="12" creationId="{CE06A591-DCDE-8239-8657-363836F9B11B}"/>
          </ac:spMkLst>
        </pc:spChg>
        <pc:spChg chg="add">
          <ac:chgData name="Elisabet M. Nilsson" userId="S::elisabet.nilsson_mau.se#ext#@aarhusuniversitet.onmicrosoft.com::595ef072-bd51-4511-937f-ed0b1e939d37" providerId="AD" clId="Web-{508A299E-0314-38F3-B617-327D51B6EA95}" dt="2025-03-07T10:53:22.963" v="270"/>
          <ac:spMkLst>
            <pc:docMk/>
            <pc:sldMk cId="223536246" sldId="288"/>
            <ac:spMk id="13" creationId="{67791F73-746A-E892-8086-E28A8A7FF88C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0"/>
          <ac:spMkLst>
            <pc:docMk/>
            <pc:sldMk cId="223536246" sldId="288"/>
            <ac:spMk id="194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1"/>
          <ac:spMkLst>
            <pc:docMk/>
            <pc:sldMk cId="223536246" sldId="288"/>
            <ac:spMk id="195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2"/>
          <ac:spMkLst>
            <pc:docMk/>
            <pc:sldMk cId="223536246" sldId="288"/>
            <ac:spMk id="196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3"/>
          <ac:spMkLst>
            <pc:docMk/>
            <pc:sldMk cId="223536246" sldId="288"/>
            <ac:spMk id="197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4"/>
          <ac:spMkLst>
            <pc:docMk/>
            <pc:sldMk cId="223536246" sldId="288"/>
            <ac:spMk id="198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5"/>
          <ac:spMkLst>
            <pc:docMk/>
            <pc:sldMk cId="223536246" sldId="288"/>
            <ac:spMk id="199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96"/>
          <ac:spMkLst>
            <pc:docMk/>
            <pc:sldMk cId="223536246" sldId="288"/>
            <ac:spMk id="200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100"/>
          <ac:spMkLst>
            <pc:docMk/>
            <pc:sldMk cId="223536246" sldId="288"/>
            <ac:spMk id="202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57:03.374" v="317" actId="20577"/>
          <ac:spMkLst>
            <pc:docMk/>
            <pc:sldMk cId="223536246" sldId="288"/>
            <ac:spMk id="203" creationId="{00000000-0000-0000-0000-000000000000}"/>
          </ac:spMkLst>
        </pc:spChg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53:17.056" v="267"/>
          <ac:spMkLst>
            <pc:docMk/>
            <pc:sldMk cId="223536246" sldId="288"/>
            <ac:spMk id="204" creationId="{00000000-0000-0000-0000-000000000000}"/>
          </ac:spMkLst>
        </pc:spChg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53:22.088" v="269"/>
          <ac:spMkLst>
            <pc:docMk/>
            <pc:sldMk cId="223536246" sldId="288"/>
            <ac:spMk id="205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303" v="101"/>
          <ac:spMkLst>
            <pc:docMk/>
            <pc:sldMk cId="223536246" sldId="288"/>
            <ac:spMk id="211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7:29.336" v="110" actId="20577"/>
          <ac:spMkLst>
            <pc:docMk/>
            <pc:sldMk cId="223536246" sldId="288"/>
            <ac:spMk id="212" creationId="{00000000-0000-0000-0000-00000000000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0:26:27.506" v="103"/>
          <ac:spMkLst>
            <pc:docMk/>
            <pc:sldMk cId="223536246" sldId="288"/>
            <ac:spMk id="213" creationId="{00000000-0000-0000-0000-000000000000}"/>
          </ac:spMkLst>
        </pc:sp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0:52.303" v="238"/>
          <ac:cxnSpMkLst>
            <pc:docMk/>
            <pc:sldMk cId="223536246" sldId="288"/>
            <ac:cxnSpMk id="2" creationId="{0B585A05-F545-4AFD-F240-C85415A9900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6:22.248" v="294"/>
          <ac:cxnSpMkLst>
            <pc:docMk/>
            <pc:sldMk cId="223536246" sldId="288"/>
            <ac:cxnSpMk id="4" creationId="{CC0E61F7-19A0-1EED-64A0-29E45D527F5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2:31.930" v="258"/>
          <ac:cxnSpMkLst>
            <pc:docMk/>
            <pc:sldMk cId="223536246" sldId="288"/>
            <ac:cxnSpMk id="5" creationId="{EF32C6D3-1B70-CA25-4B41-832EE790658E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1:04.053" v="240"/>
          <ac:cxnSpMkLst>
            <pc:docMk/>
            <pc:sldMk cId="223536246" sldId="288"/>
            <ac:cxnSpMk id="6" creationId="{2178B302-2841-F581-4EA7-EF8C640CDE1D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1:15.304" v="242"/>
          <ac:cxnSpMkLst>
            <pc:docMk/>
            <pc:sldMk cId="223536246" sldId="288"/>
            <ac:cxnSpMk id="7" creationId="{124A5517-0F24-BCA4-AFA0-B950405C9928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01.470" v="333"/>
          <ac:cxnSpMkLst>
            <pc:docMk/>
            <pc:sldMk cId="223536246" sldId="288"/>
            <ac:cxnSpMk id="9" creationId="{4C28DDF3-EB6F-988F-39F7-8DFE81B4F13B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01.470" v="332"/>
          <ac:cxnSpMkLst>
            <pc:docMk/>
            <pc:sldMk cId="223536246" sldId="288"/>
            <ac:cxnSpMk id="10" creationId="{C11826C0-D649-44FB-B117-DB9667FB3B1D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6:31.529" v="295"/>
          <ac:cxnSpMkLst>
            <pc:docMk/>
            <pc:sldMk cId="223536246" sldId="288"/>
            <ac:cxnSpMk id="11" creationId="{BFA4BF27-C1FA-8D1E-2441-2CAD2B8DDB55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7:53.468" v="324"/>
          <ac:cxnSpMkLst>
            <pc:docMk/>
            <pc:sldMk cId="223536246" sldId="288"/>
            <ac:cxnSpMk id="14" creationId="{6E0CC79C-E786-04E9-E93F-B56452E0B2BC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8:08.437" v="326"/>
          <ac:cxnSpMkLst>
            <pc:docMk/>
            <pc:sldMk cId="223536246" sldId="288"/>
            <ac:cxnSpMk id="15" creationId="{C33A2DD6-1AD9-4091-14E7-8B1A6D8269C6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8:22.360" v="328"/>
          <ac:cxnSpMkLst>
            <pc:docMk/>
            <pc:sldMk cId="223536246" sldId="288"/>
            <ac:cxnSpMk id="16" creationId="{E9B263A7-29B4-02FB-E950-2328D4A99D43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8:52.657" v="331"/>
          <ac:cxnSpMkLst>
            <pc:docMk/>
            <pc:sldMk cId="223536246" sldId="288"/>
            <ac:cxnSpMk id="17" creationId="{19A6F3A6-46FF-400F-87C9-AFBB0FA1413B}"/>
          </ac:cxnSpMkLst>
        </pc:cxnChg>
        <pc:cxnChg chg="add del">
          <ac:chgData name="Elisabet M. Nilsson" userId="S::elisabet.nilsson_mau.se#ext#@aarhusuniversitet.onmicrosoft.com::595ef072-bd51-4511-937f-ed0b1e939d37" providerId="AD" clId="Web-{508A299E-0314-38F3-B617-327D51B6EA95}" dt="2025-03-07T10:59:14.079" v="336"/>
          <ac:cxnSpMkLst>
            <pc:docMk/>
            <pc:sldMk cId="223536246" sldId="288"/>
            <ac:cxnSpMk id="18" creationId="{28166D94-E173-3C9D-2902-8E608888E8D1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2:22.021" v="381"/>
          <ac:cxnSpMkLst>
            <pc:docMk/>
            <pc:sldMk cId="223536246" sldId="288"/>
            <ac:cxnSpMk id="19" creationId="{F739ADAA-95F3-4B89-A3D9-2F53C4C39A38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0:28.144" v="359"/>
          <ac:cxnSpMkLst>
            <pc:docMk/>
            <pc:sldMk cId="223536246" sldId="288"/>
            <ac:cxnSpMk id="20" creationId="{F43B193D-83A8-B4A7-86C3-5D700EA2482C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0:59:56.643" v="352"/>
          <ac:cxnSpMkLst>
            <pc:docMk/>
            <pc:sldMk cId="223536246" sldId="288"/>
            <ac:cxnSpMk id="21" creationId="{FBDACAA7-4A84-F285-618F-B8ABA817B1AB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0:02.518" v="354" actId="1076"/>
          <ac:cxnSpMkLst>
            <pc:docMk/>
            <pc:sldMk cId="223536246" sldId="288"/>
            <ac:cxnSpMk id="22" creationId="{96BC6060-2A41-F6E2-4AED-F14A122C4044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0:05.393" v="355" actId="1076"/>
          <ac:cxnSpMkLst>
            <pc:docMk/>
            <pc:sldMk cId="223536246" sldId="288"/>
            <ac:cxnSpMk id="23" creationId="{2CCD4FCF-80A7-D7B0-655B-903C6A8DC5DF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2:31.224" v="383" actId="1076"/>
          <ac:cxnSpMkLst>
            <pc:docMk/>
            <pc:sldMk cId="223536246" sldId="288"/>
            <ac:cxnSpMk id="24" creationId="{602A8F70-06E5-20E6-CB48-7D498248DF9D}"/>
          </ac:cxnSpMkLst>
        </pc:cxnChg>
        <pc:cxnChg chg="add mod">
          <ac:chgData name="Elisabet M. Nilsson" userId="S::elisabet.nilsson_mau.se#ext#@aarhusuniversitet.onmicrosoft.com::595ef072-bd51-4511-937f-ed0b1e939d37" providerId="AD" clId="Web-{508A299E-0314-38F3-B617-327D51B6EA95}" dt="2025-03-07T11:02:37.412" v="385" actId="1076"/>
          <ac:cxnSpMkLst>
            <pc:docMk/>
            <pc:sldMk cId="223536246" sldId="288"/>
            <ac:cxnSpMk id="25" creationId="{9F61F295-29D7-DEDF-A4B7-468B98FBF53F}"/>
          </ac:cxnSpMkLst>
        </pc:cxn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3:04.006" v="391"/>
          <ac:cxnSpMkLst>
            <pc:docMk/>
            <pc:sldMk cId="223536246" sldId="288"/>
            <ac:cxnSpMk id="26" creationId="{D92F5524-A06B-0B7F-F34B-A585E8B43E2A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48:52.676" v="214"/>
          <ac:cxnSpMkLst>
            <pc:docMk/>
            <pc:sldMk cId="223536246" sldId="288"/>
            <ac:cxnSpMk id="206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0:10.146" v="230"/>
          <ac:cxnSpMkLst>
            <pc:docMk/>
            <pc:sldMk cId="223536246" sldId="288"/>
            <ac:cxnSpMk id="214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9:01.470" v="334"/>
          <ac:cxnSpMkLst>
            <pc:docMk/>
            <pc:sldMk cId="223536246" sldId="288"/>
            <ac:cxnSpMk id="215" creationId="{00000000-0000-0000-0000-000000000000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50:43.303" v="235"/>
          <ac:cxnSpMkLst>
            <pc:docMk/>
            <pc:sldMk cId="223536246" sldId="288"/>
            <ac:cxnSpMk id="216" creationId="{00000000-0000-0000-0000-000000000000}"/>
          </ac:cxnSpMkLst>
        </pc:cxnChg>
      </pc:sldChg>
      <pc:sldChg chg="modSp">
        <pc:chgData name="Elisabet M. Nilsson" userId="S::elisabet.nilsson_mau.se#ext#@aarhusuniversitet.onmicrosoft.com::595ef072-bd51-4511-937f-ed0b1e939d37" providerId="AD" clId="Web-{508A299E-0314-38F3-B617-327D51B6EA95}" dt="2025-03-07T11:01:35.067" v="373" actId="20577"/>
        <pc:sldMkLst>
          <pc:docMk/>
          <pc:sldMk cId="2824527564" sldId="289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1:35.067" v="373" actId="20577"/>
          <ac:spMkLst>
            <pc:docMk/>
            <pc:sldMk cId="2824527564" sldId="289"/>
            <ac:spMk id="3" creationId="{27265753-962A-32DE-D1AA-ECC909DA6E11}"/>
          </ac:spMkLst>
        </pc:spChg>
      </pc:sldChg>
      <pc:sldChg chg="modSp add del replId">
        <pc:chgData name="Elisabet M. Nilsson" userId="S::elisabet.nilsson_mau.se#ext#@aarhusuniversitet.onmicrosoft.com::595ef072-bd51-4511-937f-ed0b1e939d37" providerId="AD" clId="Web-{508A299E-0314-38F3-B617-327D51B6EA95}" dt="2025-03-07T10:39:03.538" v="133"/>
        <pc:sldMkLst>
          <pc:docMk/>
          <pc:sldMk cId="158844564" sldId="292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19:41.873" v="36" actId="20577"/>
          <ac:spMkLst>
            <pc:docMk/>
            <pc:sldMk cId="158844564" sldId="292"/>
            <ac:spMk id="2" creationId="{46483269-484B-83A6-F093-28A749DC707A}"/>
          </ac:spMkLst>
        </pc:spChg>
      </pc:sldChg>
      <pc:sldChg chg="delSp modSp add replId">
        <pc:chgData name="Elisabet M. Nilsson" userId="S::elisabet.nilsson_mau.se#ext#@aarhusuniversitet.onmicrosoft.com::595ef072-bd51-4511-937f-ed0b1e939d37" providerId="AD" clId="Web-{508A299E-0314-38F3-B617-327D51B6EA95}" dt="2025-03-07T10:19:54.858" v="63"/>
        <pc:sldMkLst>
          <pc:docMk/>
          <pc:sldMk cId="3661759380" sldId="293"/>
        </pc:sldMkLst>
        <pc:spChg chg="del mod">
          <ac:chgData name="Elisabet M. Nilsson" userId="S::elisabet.nilsson_mau.se#ext#@aarhusuniversitet.onmicrosoft.com::595ef072-bd51-4511-937f-ed0b1e939d37" providerId="AD" clId="Web-{508A299E-0314-38F3-B617-327D51B6EA95}" dt="2025-03-07T10:19:51.420" v="40"/>
          <ac:spMkLst>
            <pc:docMk/>
            <pc:sldMk cId="3661759380" sldId="293"/>
            <ac:spMk id="2" creationId="{7D8BC14C-FFC3-50A6-A38F-D8BDBC0A2A7E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3"/>
          <ac:spMkLst>
            <pc:docMk/>
            <pc:sldMk cId="3661759380" sldId="293"/>
            <ac:spMk id="194" creationId="{89F3AA47-2A9A-8A7A-20F6-143E79433D0A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2"/>
          <ac:spMkLst>
            <pc:docMk/>
            <pc:sldMk cId="3661759380" sldId="293"/>
            <ac:spMk id="195" creationId="{1304246E-4630-9D7D-2F3D-6AEE21DD3F39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1"/>
          <ac:spMkLst>
            <pc:docMk/>
            <pc:sldMk cId="3661759380" sldId="293"/>
            <ac:spMk id="196" creationId="{5E96BD49-6C72-11F0-D554-30797F983CDF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60"/>
          <ac:spMkLst>
            <pc:docMk/>
            <pc:sldMk cId="3661759380" sldId="293"/>
            <ac:spMk id="197" creationId="{C9C3CD41-3719-62BD-09DE-BE2C226974D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9"/>
          <ac:spMkLst>
            <pc:docMk/>
            <pc:sldMk cId="3661759380" sldId="293"/>
            <ac:spMk id="198" creationId="{2A0B0FFA-8A95-39A1-4C50-CD1BE21D0E37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8"/>
          <ac:spMkLst>
            <pc:docMk/>
            <pc:sldMk cId="3661759380" sldId="293"/>
            <ac:spMk id="199" creationId="{07608196-940C-E96B-1D22-98E357F2DEDA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7"/>
          <ac:spMkLst>
            <pc:docMk/>
            <pc:sldMk cId="3661759380" sldId="293"/>
            <ac:spMk id="200" creationId="{42FE9877-9DE0-4638-F48F-1E0682314B5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47"/>
          <ac:spMkLst>
            <pc:docMk/>
            <pc:sldMk cId="3661759380" sldId="293"/>
            <ac:spMk id="202" creationId="{E511590B-F424-3662-39FD-AE3F69913545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5"/>
          <ac:spMkLst>
            <pc:docMk/>
            <pc:sldMk cId="3661759380" sldId="293"/>
            <ac:spMk id="203" creationId="{B1BFCEB3-5916-391B-DD42-5542F115AB0E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4"/>
          <ac:spMkLst>
            <pc:docMk/>
            <pc:sldMk cId="3661759380" sldId="293"/>
            <ac:spMk id="204" creationId="{5F1224E7-9693-9D9C-5529-E2A0CE190F72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58" v="53"/>
          <ac:spMkLst>
            <pc:docMk/>
            <pc:sldMk cId="3661759380" sldId="293"/>
            <ac:spMk id="205" creationId="{23F24CF5-7487-AE66-D805-91C69A09D6F0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6"/>
          <ac:spMkLst>
            <pc:docMk/>
            <pc:sldMk cId="3661759380" sldId="293"/>
            <ac:spMk id="211" creationId="{EDBBE25E-E68D-02A6-FD2E-D0C41E739526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5"/>
          <ac:spMkLst>
            <pc:docMk/>
            <pc:sldMk cId="3661759380" sldId="293"/>
            <ac:spMk id="212" creationId="{6DB53B14-3FDA-ED7E-04E8-4630672A848D}"/>
          </ac:spMkLst>
        </pc:spChg>
        <pc:spChg chg="del">
          <ac:chgData name="Elisabet M. Nilsson" userId="S::elisabet.nilsson_mau.se#ext#@aarhusuniversitet.onmicrosoft.com::595ef072-bd51-4511-937f-ed0b1e939d37" providerId="AD" clId="Web-{508A299E-0314-38F3-B617-327D51B6EA95}" dt="2025-03-07T10:19:54.842" v="44"/>
          <ac:spMkLst>
            <pc:docMk/>
            <pc:sldMk cId="3661759380" sldId="293"/>
            <ac:spMk id="213" creationId="{0C072B03-BC2B-CD84-C442-68339732C1F4}"/>
          </ac:spMkLst>
        </pc:sp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58" v="56"/>
          <ac:cxnSpMkLst>
            <pc:docMk/>
            <pc:sldMk cId="3661759380" sldId="293"/>
            <ac:cxnSpMk id="201" creationId="{0CD28665-2CB0-DF74-A14B-F09D91E926FD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58" v="52"/>
          <ac:cxnSpMkLst>
            <pc:docMk/>
            <pc:sldMk cId="3661759380" sldId="293"/>
            <ac:cxnSpMk id="206" creationId="{90DF4974-C072-0DA6-2F01-3CE4FEDAFD8A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51"/>
          <ac:cxnSpMkLst>
            <pc:docMk/>
            <pc:sldMk cId="3661759380" sldId="293"/>
            <ac:cxnSpMk id="207" creationId="{8C096C1D-EA87-37F7-7F0E-3C72C9E3A1CB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50"/>
          <ac:cxnSpMkLst>
            <pc:docMk/>
            <pc:sldMk cId="3661759380" sldId="293"/>
            <ac:cxnSpMk id="208" creationId="{50BC9F2A-75AE-75B2-3F8B-27C25551A473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49"/>
          <ac:cxnSpMkLst>
            <pc:docMk/>
            <pc:sldMk cId="3661759380" sldId="293"/>
            <ac:cxnSpMk id="209" creationId="{66DA92D2-7009-9053-D620-D132B516723E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58" v="48"/>
          <ac:cxnSpMkLst>
            <pc:docMk/>
            <pc:sldMk cId="3661759380" sldId="293"/>
            <ac:cxnSpMk id="210" creationId="{19931800-844F-BBC3-6857-068125DB9762}"/>
          </ac:cxnSpMkLst>
        </pc:cxnChg>
        <pc:cxnChg chg="del">
          <ac:chgData name="Elisabet M. Nilsson" userId="S::elisabet.nilsson_mau.se#ext#@aarhusuniversitet.onmicrosoft.com::595ef072-bd51-4511-937f-ed0b1e939d37" providerId="AD" clId="Web-{508A299E-0314-38F3-B617-327D51B6EA95}" dt="2025-03-07T10:19:54.842" v="43"/>
          <ac:cxnSpMkLst>
            <pc:docMk/>
            <pc:sldMk cId="3661759380" sldId="293"/>
            <ac:cxnSpMk id="214" creationId="{6539C3B1-EB68-1057-56E5-D86CDCA3FD2E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42" v="42"/>
          <ac:cxnSpMkLst>
            <pc:docMk/>
            <pc:sldMk cId="3661759380" sldId="293"/>
            <ac:cxnSpMk id="215" creationId="{4D493C2E-16DA-72DB-3B05-9B60CF1AE528}"/>
          </ac:cxnSpMkLst>
        </pc:cxnChg>
        <pc:cxnChg chg="del mod">
          <ac:chgData name="Elisabet M. Nilsson" userId="S::elisabet.nilsson_mau.se#ext#@aarhusuniversitet.onmicrosoft.com::595ef072-bd51-4511-937f-ed0b1e939d37" providerId="AD" clId="Web-{508A299E-0314-38F3-B617-327D51B6EA95}" dt="2025-03-07T10:19:54.842" v="41"/>
          <ac:cxnSpMkLst>
            <pc:docMk/>
            <pc:sldMk cId="3661759380" sldId="293"/>
            <ac:cxnSpMk id="216" creationId="{966E436B-0F76-3568-243C-793CC1E9B2EA}"/>
          </ac:cxnSpMkLst>
        </pc:cxnChg>
      </pc:sldChg>
      <pc:sldChg chg="modSp add">
        <pc:chgData name="Elisabet M. Nilsson" userId="S::elisabet.nilsson_mau.se#ext#@aarhusuniversitet.onmicrosoft.com::595ef072-bd51-4511-937f-ed0b1e939d37" providerId="AD" clId="Web-{508A299E-0314-38F3-B617-327D51B6EA95}" dt="2025-03-07T10:38:53.882" v="132" actId="1076"/>
        <pc:sldMkLst>
          <pc:docMk/>
          <pc:sldMk cId="1007549934" sldId="294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0:38:53.882" v="132" actId="1076"/>
          <ac:spMkLst>
            <pc:docMk/>
            <pc:sldMk cId="1007549934" sldId="294"/>
            <ac:spMk id="249" creationId="{00000000-0000-0000-0000-000000000000}"/>
          </ac:spMkLst>
        </pc:spChg>
        <pc:picChg chg="mod">
          <ac:chgData name="Elisabet M. Nilsson" userId="S::elisabet.nilsson_mau.se#ext#@aarhusuniversitet.onmicrosoft.com::595ef072-bd51-4511-937f-ed0b1e939d37" providerId="AD" clId="Web-{508A299E-0314-38F3-B617-327D51B6EA95}" dt="2025-03-07T10:38:47.116" v="131" actId="1076"/>
          <ac:picMkLst>
            <pc:docMk/>
            <pc:sldMk cId="1007549934" sldId="294"/>
            <ac:picMk id="248" creationId="{00000000-0000-0000-0000-000000000000}"/>
          </ac:picMkLst>
        </pc:picChg>
      </pc:sldChg>
      <pc:sldChg chg="add del replId">
        <pc:chgData name="Elisabet M. Nilsson" userId="S::elisabet.nilsson_mau.se#ext#@aarhusuniversitet.onmicrosoft.com::595ef072-bd51-4511-937f-ed0b1e939d37" providerId="AD" clId="Web-{508A299E-0314-38F3-B617-327D51B6EA95}" dt="2025-03-07T10:48:32.613" v="195"/>
        <pc:sldMkLst>
          <pc:docMk/>
          <pc:sldMk cId="392708074" sldId="295"/>
        </pc:sldMkLst>
      </pc:sldChg>
      <pc:sldChg chg="addSp delSp modSp add replId">
        <pc:chgData name="Elisabet M. Nilsson" userId="S::elisabet.nilsson_mau.se#ext#@aarhusuniversitet.onmicrosoft.com::595ef072-bd51-4511-937f-ed0b1e939d37" providerId="AD" clId="Web-{508A299E-0314-38F3-B617-327D51B6EA95}" dt="2025-03-07T11:06:27.157" v="441" actId="20577"/>
        <pc:sldMkLst>
          <pc:docMk/>
          <pc:sldMk cId="2642384755" sldId="295"/>
        </pc:sldMkLst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23.297" v="440" actId="20577"/>
          <ac:spMkLst>
            <pc:docMk/>
            <pc:sldMk cId="2642384755" sldId="295"/>
            <ac:spMk id="12" creationId="{B6A86720-B9E7-1A19-2F3A-0BA7FC616E1E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27.157" v="441" actId="20577"/>
          <ac:spMkLst>
            <pc:docMk/>
            <pc:sldMk cId="2642384755" sldId="295"/>
            <ac:spMk id="13" creationId="{C5084DD5-9E99-3533-C84C-B7DB5F2C6989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6:16.610" v="437"/>
          <ac:spMkLst>
            <pc:docMk/>
            <pc:sldMk cId="2642384755" sldId="295"/>
            <ac:spMk id="203" creationId="{C26408B0-7DB0-1960-0314-E57914836D40}"/>
          </ac:spMkLst>
        </pc:spChg>
        <pc:spChg chg="mod">
          <ac:chgData name="Elisabet M. Nilsson" userId="S::elisabet.nilsson_mau.se#ext#@aarhusuniversitet.onmicrosoft.com::595ef072-bd51-4511-937f-ed0b1e939d37" providerId="AD" clId="Web-{508A299E-0314-38F3-B617-327D51B6EA95}" dt="2025-03-07T11:04:57.446" v="427" actId="20577"/>
          <ac:spMkLst>
            <pc:docMk/>
            <pc:sldMk cId="2642384755" sldId="295"/>
            <ac:spMk id="211" creationId="{B100C6C9-B8C5-1345-A4F2-0A5E183E39EA}"/>
          </ac:spMkLst>
        </pc:spChg>
        <pc:cxnChg chg="add del mod">
          <ac:chgData name="Elisabet M. Nilsson" userId="S::elisabet.nilsson_mau.se#ext#@aarhusuniversitet.onmicrosoft.com::595ef072-bd51-4511-937f-ed0b1e939d37" providerId="AD" clId="Web-{508A299E-0314-38F3-B617-327D51B6EA95}" dt="2025-03-07T11:03:35.960" v="397"/>
          <ac:cxnSpMkLst>
            <pc:docMk/>
            <pc:sldMk cId="2642384755" sldId="295"/>
            <ac:cxnSpMk id="4" creationId="{6AE67B1D-021F-EFDF-B9FA-2E83D3893CA6}"/>
          </ac:cxnSpMkLst>
        </pc:cxnChg>
      </pc:sldChg>
    </pc:docChg>
  </pc:docChgLst>
  <pc:docChgLst>
    <pc:chgData name="Anne-Marie Hansen" userId="S::anne-marie.hansen_mau.se#ext#@aarhusuniversitet.onmicrosoft.com::1ee254a2-39d2-4aab-aca8-1ffdae2a895a" providerId="AD" clId="Web-{16168B2F-587F-48F3-A7AD-DE8DDE3A4BA3}"/>
    <pc:docChg chg="mod">
      <pc:chgData name="Anne-Marie Hansen" userId="S::anne-marie.hansen_mau.se#ext#@aarhusuniversitet.onmicrosoft.com::1ee254a2-39d2-4aab-aca8-1ffdae2a895a" providerId="AD" clId="Web-{16168B2F-587F-48F3-A7AD-DE8DDE3A4BA3}" dt="2025-02-26T11:58:22.923" v="0"/>
      <pc:docMkLst>
        <pc:docMk/>
      </pc:docMkLst>
    </pc:docChg>
  </pc:docChgLst>
</pc:chgInfo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093B24-316B-465F-82A4-7399B59820D4}" authorId="{AA1F98CA-3C85-3E4D-6B4F-ED41C21F40D5}" created="2025-02-26T12:06:00.4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0"/>
      <ac:spMk id="264" creationId="{00000000-0000-0000-0000-000000000000}"/>
      <ac:txMk cp="145" len="20">
        <ac:context len="421" hash="850211792"/>
      </ac:txMk>
    </ac:txMkLst>
    <p188:pos x="7043057" y="1807028"/>
    <p188:txBody>
      <a:bodyPr/>
      <a:lstStyle/>
      <a:p>
        <a:r>
          <a:rPr lang="sv-SE"/>
          <a:t>OK, so here you refer to a previous teaching activity. This reference should also be in the TA instructions, I think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3-07T13:44:13.164" authorId="{C496DB69-B44F-CA55-272A-20E29ABF5CAC}"/>
          </p223:rxn>
        </p223:reactions>
      </p:ext>
    </p188:extLst>
  </p188:cm>
</p188:cmLst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5323d611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85323d611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2391050" y="1612825"/>
            <a:ext cx="7054500" cy="398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4294967295"/>
          </p:nvPr>
        </p:nvSpPr>
        <p:spPr>
          <a:xfrm>
            <a:off x="766333" y="1329175"/>
            <a:ext cx="10303933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" sz="3600" dirty="0" err="1">
                <a:solidFill>
                  <a:schemeClr val="dk1"/>
                </a:solidFill>
                <a:latin typeface="Calibri"/>
                <a:cs typeface="Calibri"/>
                <a:sym typeface="Ubuntu"/>
              </a:rPr>
              <a:t>Assignment</a:t>
            </a:r>
            <a:endParaRPr lang="sv" sz="3600" dirty="0" err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Select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one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or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the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identified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values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/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needs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of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more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-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than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-human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actor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affect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or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are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affected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by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your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design (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maybe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from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stakeholder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analysis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that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you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have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conducted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in a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previous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teaching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 </a:t>
            </a:r>
            <a:r>
              <a:rPr lang="sv" sz="24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activity</a:t>
            </a:r>
            <a:r>
              <a:rPr lang="sv" sz="24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Ubuntu"/>
                <a:cs typeface="Calibri"/>
                <a:sym typeface="Ubuntu"/>
              </a:rPr>
              <a:t>).</a:t>
            </a:r>
            <a:endParaRPr lang="sv" sz="24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Develop a value/need hierarchy and construct design requirements based on more-than-human values and needs.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Use the worksheet: value-need_hierachy_worksheet.ppt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  <a:p>
            <a:pPr marL="342900">
              <a:lnSpc>
                <a:spcPct val="150000"/>
              </a:lnSpc>
              <a:buFont typeface="Arial" pitchFamily="2" charset="2"/>
              <a:buChar char="•"/>
            </a:pPr>
            <a:r>
              <a:rPr lang="sv" sz="2400" dirty="0">
                <a:solidFill>
                  <a:schemeClr val="dk1"/>
                </a:solidFill>
                <a:latin typeface="Calibri"/>
                <a:ea typeface="Ubuntu"/>
                <a:cs typeface="Calibri"/>
                <a:sym typeface="Ubuntu"/>
              </a:rPr>
              <a:t>Meet back in the classroom in 1 h. </a:t>
            </a:r>
            <a:endParaRPr lang="sv" sz="2400" dirty="0">
              <a:solidFill>
                <a:schemeClr val="dk1"/>
              </a:solidFill>
              <a:latin typeface="Calibri"/>
              <a:ea typeface="Ubuntu"/>
              <a:cs typeface="Calibri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73369FB2-36DF-93AA-1FE8-94E3EBA2A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72575" y="1699612"/>
            <a:ext cx="116205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75" y="1028247"/>
            <a:ext cx="10960100" cy="43512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endParaRPr lang="sv-S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This</a:t>
            </a:r>
            <a:r>
              <a:rPr lang="sv-SE" b="0" i="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teaching</a:t>
            </a:r>
            <a:r>
              <a:rPr lang="sv-SE" b="0" i="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activity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was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developed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as part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the MOVA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co-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funded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by the </a:t>
            </a:r>
            <a:r>
              <a:rPr lang="sv-SE" dirty="0" err="1">
                <a:solidFill>
                  <a:schemeClr val="tx1"/>
                </a:solidFill>
                <a:latin typeface="Calibri"/>
                <a:cs typeface="Calibri"/>
              </a:rPr>
              <a:t>European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</a:rPr>
              <a:t> Union. </a:t>
            </a:r>
            <a:r>
              <a:rPr lang="sv-SE" dirty="0">
                <a:solidFill>
                  <a:schemeClr val="tx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https://mova.uni.mau.se/</a:t>
            </a:r>
            <a:endParaRPr lang="sv-SE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BF4586-C96B-8727-94C4-75F524140D35}"/>
              </a:ext>
            </a:extLst>
          </p:cNvPr>
          <p:cNvSpPr txBox="1"/>
          <p:nvPr/>
        </p:nvSpPr>
        <p:spPr>
          <a:xfrm>
            <a:off x="768826" y="5827643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opinions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do not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or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Culture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Agency (EACEA).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nor EACEA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3507B513-DB5F-51C2-86B0-5806EB90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35" y="3205638"/>
            <a:ext cx="5501131" cy="1224951"/>
          </a:xfrm>
          <a:prstGeom prst="rect">
            <a:avLst/>
          </a:prstGeom>
        </p:spPr>
      </p:pic>
      <p:pic>
        <p:nvPicPr>
          <p:cNvPr id="6" name="Bildobjekt 5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CA25FF0-747A-F217-B4D2-3837C433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45" y="97731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2338"/>
      </p:ext>
    </p:extLst>
  </p:cSld>
  <p:clrMapOvr>
    <a:masterClrMapping/>
  </p:clrMapOvr>
</p:sld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