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F9F9"/>
    <a:srgbClr val="EDEFF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48F25E13-E1D8-2636-236E-A6B28272F350}" v="1" dt="2025-05-13T13:39:45.969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7008"/>
    <p:restoredTop sz="94688"/>
  </p:normalViewPr>
  <p:slideViewPr>
    <p:cSldViewPr snapToGrid="0">
      <p:cViewPr varScale="1">
        <p:scale>
          <a:sx n="116" d="100"/>
          <a:sy n="116" d="100"/>
        </p:scale>
        <p:origin x="440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Elisabet M. Nilsson" userId="S::elisabet.nilsson_mau.se#ext#@aarhusuniversitet.onmicrosoft.com::595ef072-bd51-4511-937f-ed0b1e939d37" providerId="AD" clId="Web-{A661D729-CF23-B1C2-FA38-7F351055F4E2}"/>
    <pc:docChg chg="modSld">
      <pc:chgData name="Elisabet M. Nilsson" userId="S::elisabet.nilsson_mau.se#ext#@aarhusuniversitet.onmicrosoft.com::595ef072-bd51-4511-937f-ed0b1e939d37" providerId="AD" clId="Web-{A661D729-CF23-B1C2-FA38-7F351055F4E2}" dt="2025-03-07T09:42:31.513" v="64" actId="1076"/>
      <pc:docMkLst>
        <pc:docMk/>
      </pc:docMkLst>
      <pc:sldChg chg="delSp modSp">
        <pc:chgData name="Elisabet M. Nilsson" userId="S::elisabet.nilsson_mau.se#ext#@aarhusuniversitet.onmicrosoft.com::595ef072-bd51-4511-937f-ed0b1e939d37" providerId="AD" clId="Web-{A661D729-CF23-B1C2-FA38-7F351055F4E2}" dt="2025-03-07T09:41:47.091" v="57" actId="20577"/>
        <pc:sldMkLst>
          <pc:docMk/>
          <pc:sldMk cId="2681902740" sldId="282"/>
        </pc:sldMkLst>
        <pc:spChg chg="del mod">
          <ac:chgData name="Elisabet M. Nilsson" userId="S::elisabet.nilsson_mau.se#ext#@aarhusuniversitet.onmicrosoft.com::595ef072-bd51-4511-937f-ed0b1e939d37" providerId="AD" clId="Web-{A661D729-CF23-B1C2-FA38-7F351055F4E2}" dt="2025-03-07T09:40:22.184" v="10"/>
          <ac:spMkLst>
            <pc:docMk/>
            <pc:sldMk cId="2681902740" sldId="282"/>
            <ac:spMk id="3" creationId="{388E1801-A12B-F73F-D976-C4E93DD6D62E}"/>
          </ac:spMkLst>
        </pc:spChg>
        <pc:spChg chg="mod">
          <ac:chgData name="Elisabet M. Nilsson" userId="S::elisabet.nilsson_mau.se#ext#@aarhusuniversitet.onmicrosoft.com::595ef072-bd51-4511-937f-ed0b1e939d37" providerId="AD" clId="Web-{A661D729-CF23-B1C2-FA38-7F351055F4E2}" dt="2025-03-07T09:41:26.919" v="47" actId="1076"/>
          <ac:spMkLst>
            <pc:docMk/>
            <pc:sldMk cId="2681902740" sldId="282"/>
            <ac:spMk id="4" creationId="{817A063A-3E7E-9432-A89D-B589222544A7}"/>
          </ac:spMkLst>
        </pc:spChg>
        <pc:spChg chg="mod">
          <ac:chgData name="Elisabet M. Nilsson" userId="S::elisabet.nilsson_mau.se#ext#@aarhusuniversitet.onmicrosoft.com::595ef072-bd51-4511-937f-ed0b1e939d37" providerId="AD" clId="Web-{A661D729-CF23-B1C2-FA38-7F351055F4E2}" dt="2025-03-07T09:41:47.091" v="57" actId="20577"/>
          <ac:spMkLst>
            <pc:docMk/>
            <pc:sldMk cId="2681902740" sldId="282"/>
            <ac:spMk id="5" creationId="{B14FBD4D-5FC5-FB86-F1F1-4DA525B09397}"/>
          </ac:spMkLst>
        </pc:spChg>
      </pc:sldChg>
      <pc:sldChg chg="delSp modSp">
        <pc:chgData name="Elisabet M. Nilsson" userId="S::elisabet.nilsson_mau.se#ext#@aarhusuniversitet.onmicrosoft.com::595ef072-bd51-4511-937f-ed0b1e939d37" providerId="AD" clId="Web-{A661D729-CF23-B1C2-FA38-7F351055F4E2}" dt="2025-03-07T09:42:31.513" v="64" actId="1076"/>
        <pc:sldMkLst>
          <pc:docMk/>
          <pc:sldMk cId="3115628147" sldId="285"/>
        </pc:sldMkLst>
        <pc:spChg chg="mod">
          <ac:chgData name="Elisabet M. Nilsson" userId="S::elisabet.nilsson_mau.se#ext#@aarhusuniversitet.onmicrosoft.com::595ef072-bd51-4511-937f-ed0b1e939d37" providerId="AD" clId="Web-{A661D729-CF23-B1C2-FA38-7F351055F4E2}" dt="2025-03-07T09:42:31.513" v="64" actId="1076"/>
          <ac:spMkLst>
            <pc:docMk/>
            <pc:sldMk cId="3115628147" sldId="285"/>
            <ac:spMk id="3" creationId="{6E0C358F-F65F-E242-ACE6-4D3E98081FA0}"/>
          </ac:spMkLst>
        </pc:spChg>
        <pc:spChg chg="del">
          <ac:chgData name="Elisabet M. Nilsson" userId="S::elisabet.nilsson_mau.se#ext#@aarhusuniversitet.onmicrosoft.com::595ef072-bd51-4511-937f-ed0b1e939d37" providerId="AD" clId="Web-{A661D729-CF23-B1C2-FA38-7F351055F4E2}" dt="2025-03-07T09:42:18.169" v="62"/>
          <ac:spMkLst>
            <pc:docMk/>
            <pc:sldMk cId="3115628147" sldId="285"/>
            <ac:spMk id="81" creationId="{00000000-0000-0000-0000-000000000000}"/>
          </ac:spMkLst>
        </pc:spChg>
      </pc:sldChg>
    </pc:docChg>
  </pc:docChgLst>
  <pc:docChgLst>
    <pc:chgData name="Elisabet M. Nilsson" userId="S::elisabet.nilsson_mau.se#ext#@aarhusuniversitet.onmicrosoft.com::595ef072-bd51-4511-937f-ed0b1e939d37" providerId="AD" clId="Web-{48F25E13-E1D8-2636-236E-A6B28272F350}"/>
    <pc:docChg chg="modSld">
      <pc:chgData name="Elisabet M. Nilsson" userId="S::elisabet.nilsson_mau.se#ext#@aarhusuniversitet.onmicrosoft.com::595ef072-bd51-4511-937f-ed0b1e939d37" providerId="AD" clId="Web-{48F25E13-E1D8-2636-236E-A6B28272F350}" dt="2025-05-13T13:39:45.969" v="0" actId="20577"/>
      <pc:docMkLst>
        <pc:docMk/>
      </pc:docMkLst>
      <pc:sldChg chg="modSp">
        <pc:chgData name="Elisabet M. Nilsson" userId="S::elisabet.nilsson_mau.se#ext#@aarhusuniversitet.onmicrosoft.com::595ef072-bd51-4511-937f-ed0b1e939d37" providerId="AD" clId="Web-{48F25E13-E1D8-2636-236E-A6B28272F350}" dt="2025-05-13T13:39:45.969" v="0" actId="20577"/>
        <pc:sldMkLst>
          <pc:docMk/>
          <pc:sldMk cId="2681902740" sldId="282"/>
        </pc:sldMkLst>
        <pc:spChg chg="mod">
          <ac:chgData name="Elisabet M. Nilsson" userId="S::elisabet.nilsson_mau.se#ext#@aarhusuniversitet.onmicrosoft.com::595ef072-bd51-4511-937f-ed0b1e939d37" providerId="AD" clId="Web-{48F25E13-E1D8-2636-236E-A6B28272F350}" dt="2025-05-13T13:39:45.969" v="0" actId="20577"/>
          <ac:spMkLst>
            <pc:docMk/>
            <pc:sldMk cId="2681902740" sldId="282"/>
            <ac:spMk id="5" creationId="{B14FBD4D-5FC5-FB86-F1F1-4DA525B09397}"/>
          </ac:spMkLst>
        </pc:spChg>
      </pc:sldChg>
    </pc:docChg>
  </pc:docChgLst>
</pc:chgInfo>
</file>

<file path=ppt/theme/theme2.xml><?xml version="1.0" encoding="utf-8"?>
<a:theme xmlns:a="http://schemas.openxmlformats.org/drawingml/2006/main" name="Kantoorthema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4957828b-1830-42c5-a4eb-4d442edbbb52" xsi:nil="true"/>
    <lcf76f155ced4ddcb4097134ff3c332f xmlns="20db1d7e-016f-4183-8f2d-c936cae0deb6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FF13A438EEDB8945B82220F2155C6630" ma:contentTypeVersion="15" ma:contentTypeDescription="Opret et nyt dokument." ma:contentTypeScope="" ma:versionID="3adc257fdfa51378e37f9dc49d3dafeb">
  <xsd:schema xmlns:xsd="http://www.w3.org/2001/XMLSchema" xmlns:xs="http://www.w3.org/2001/XMLSchema" xmlns:p="http://schemas.microsoft.com/office/2006/metadata/properties" xmlns:ns2="20db1d7e-016f-4183-8f2d-c936cae0deb6" xmlns:ns3="4957828b-1830-42c5-a4eb-4d442edbbb52" targetNamespace="http://schemas.microsoft.com/office/2006/metadata/properties" ma:root="true" ma:fieldsID="503c7aa3f5152ebd512396ca6f21824e" ns2:_="" ns3:_="">
    <xsd:import namespace="20db1d7e-016f-4183-8f2d-c936cae0deb6"/>
    <xsd:import namespace="4957828b-1830-42c5-a4eb-4d442edbbb52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MediaServiceLocation" minOccurs="0"/>
                <xsd:element ref="ns2:MediaServiceObjectDetectorVersions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0db1d7e-016f-4183-8f2d-c936cae0deb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Billedmærker" ma:readOnly="false" ma:fieldId="{5cf76f15-5ced-4ddc-b409-7134ff3c332f}" ma:taxonomyMulti="true" ma:sspId="5cd08861-88c0-49b2-8510-903f698cfa78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3" nillable="true" ma:displayName="MediaServiceDateTaken" ma:internalName="MediaServiceDateTaken" ma:readOnly="true">
      <xsd:simpleType>
        <xsd:restriction base="dms:Text"/>
      </xsd:simpleType>
    </xsd:element>
    <xsd:element name="MediaServiceOCR" ma:index="14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5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MediaServiceObjectDetectorVersions" ma:index="19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957828b-1830-42c5-a4eb-4d442edbbb52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4d4c56d4-e1e0-4245-a429-f613676a2a34}" ma:internalName="TaxCatchAll" ma:showField="CatchAllData" ma:web="4957828b-1830-42c5-a4eb-4d442edbbb52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20" nillable="true" ma:displayName="Delt med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1" nillable="true" ma:displayName="Delt med detaljer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dholdstype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9FAF89-8C28-4A93-A6C4-CE45B25B3D79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44C306E-81B2-4547-BC99-636C74DF0F9D}">
  <ds:schemaRefs>
    <ds:schemaRef ds:uri="20db1d7e-016f-4183-8f2d-c936cae0deb6"/>
    <ds:schemaRef ds:uri="4957828b-1830-42c5-a4eb-4d442edbbb52"/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68EB8D16-9CB6-45B2-A655-6D300CBC9B3B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0db1d7e-016f-4183-8f2d-c936cae0deb6"/>
    <ds:schemaRef ds:uri="4957828b-1830-42c5-a4eb-4d442edbbb5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82</TotalTime>
  <Words>1365</Words>
  <Application>Microsoft Office PowerPoint</Application>
  <PresentationFormat>Widescreen</PresentationFormat>
  <Paragraphs>119</Paragraphs>
  <Slides>15</Slides>
  <Notes>13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6" baseType="lpstr">
      <vt:lpstr>Simple Light</vt:lpstr>
      <vt:lpstr>PowerPoint Presentation</vt:lpstr>
      <vt:lpstr>PowerPoint Presentation</vt:lpstr>
      <vt:lpstr>Outline/Content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cp:lastModifiedBy>Anne-Marie Hansen</cp:lastModifiedBy>
  <cp:revision>61</cp:revision>
  <dcterms:modified xsi:type="dcterms:W3CDTF">2025-05-13T13:39:46Z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0x010100FF13A438EEDB8945B82220F2155C6630</vt:lpwstr>
  </property>
  <property fmtid="{D5CDD505-2E9C-101B-9397-08002B2CF9AE}" pid="3" name="MediaServiceImageTags">
    <vt:lpwstr/>
  </property>
</Properties>
</file>