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4"/>
  </p:sldMasterIdLst>
  <p:notesMasterIdLst>
    <p:notesMasterId r:id="rId21"/>
  </p:notesMasterIdLst>
  <p:sldIdLst>
    <p:sldId id="256" r:id="rId5"/>
    <p:sldId id="311" r:id="rId6"/>
    <p:sldId id="312" r:id="rId7"/>
    <p:sldId id="313" r:id="rId8"/>
    <p:sldId id="286" r:id="rId9"/>
    <p:sldId id="287" r:id="rId10"/>
    <p:sldId id="264" r:id="rId11"/>
    <p:sldId id="267" r:id="rId12"/>
    <p:sldId id="268" r:id="rId13"/>
    <p:sldId id="288" r:id="rId14"/>
    <p:sldId id="265" r:id="rId15"/>
    <p:sldId id="259" r:id="rId16"/>
    <p:sldId id="266" r:id="rId17"/>
    <p:sldId id="260" r:id="rId18"/>
    <p:sldId id="261" r:id="rId19"/>
    <p:sldId id="278" r:id="rId2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237454E-3B1A-68E0-6D78-DA155DE7D734}" name="Barendregt, Wolmet" initials="BW" userId="S::w.barendregt@tue.nl::14fcc2e9-e636-4cb9-a29b-9c83ef29212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53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A43A01-8A7D-CD24-2C11-47D629921921}" v="25" dt="2025-05-13T13:42:07.4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93"/>
    <p:restoredTop sz="94629"/>
  </p:normalViewPr>
  <p:slideViewPr>
    <p:cSldViewPr snapToGrid="0">
      <p:cViewPr varScale="1">
        <p:scale>
          <a:sx n="90" d="100"/>
          <a:sy n="90" d="100"/>
        </p:scale>
        <p:origin x="232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28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sabet M. Nilsson" userId="S::elisabet.nilsson_mau.se#ext#@aarhusuniversitet.onmicrosoft.com::595ef072-bd51-4511-937f-ed0b1e939d37" providerId="AD" clId="Web-{09DDC8A7-1E37-1B24-D977-4D7C0DA881C3}"/>
    <pc:docChg chg="modSld">
      <pc:chgData name="Elisabet M. Nilsson" userId="S::elisabet.nilsson_mau.se#ext#@aarhusuniversitet.onmicrosoft.com::595ef072-bd51-4511-937f-ed0b1e939d37" providerId="AD" clId="Web-{09DDC8A7-1E37-1B24-D977-4D7C0DA881C3}" dt="2025-01-30T09:06:50.332" v="110" actId="20577"/>
      <pc:docMkLst>
        <pc:docMk/>
      </pc:docMkLst>
      <pc:sldChg chg="modSp">
        <pc:chgData name="Elisabet M. Nilsson" userId="S::elisabet.nilsson_mau.se#ext#@aarhusuniversitet.onmicrosoft.com::595ef072-bd51-4511-937f-ed0b1e939d37" providerId="AD" clId="Web-{09DDC8A7-1E37-1B24-D977-4D7C0DA881C3}" dt="2025-01-30T09:00:04.728" v="5" actId="1076"/>
        <pc:sldMkLst>
          <pc:docMk/>
          <pc:sldMk cId="0" sldId="256"/>
        </pc:sldMkLst>
        <pc:spChg chg="mod">
          <ac:chgData name="Elisabet M. Nilsson" userId="S::elisabet.nilsson_mau.se#ext#@aarhusuniversitet.onmicrosoft.com::595ef072-bd51-4511-937f-ed0b1e939d37" providerId="AD" clId="Web-{09DDC8A7-1E37-1B24-D977-4D7C0DA881C3}" dt="2025-01-30T09:00:04.728" v="5" actId="1076"/>
          <ac:spMkLst>
            <pc:docMk/>
            <pc:sldMk cId="0" sldId="256"/>
            <ac:spMk id="4" creationId="{396719BB-4A20-AAC8-BAE1-5F286F6E02AE}"/>
          </ac:spMkLst>
        </pc:spChg>
      </pc:sldChg>
      <pc:sldChg chg="modSp">
        <pc:chgData name="Elisabet M. Nilsson" userId="S::elisabet.nilsson_mau.se#ext#@aarhusuniversitet.onmicrosoft.com::595ef072-bd51-4511-937f-ed0b1e939d37" providerId="AD" clId="Web-{09DDC8A7-1E37-1B24-D977-4D7C0DA881C3}" dt="2025-01-30T09:06:50.332" v="110" actId="20577"/>
        <pc:sldMkLst>
          <pc:docMk/>
          <pc:sldMk cId="300795525" sldId="259"/>
        </pc:sldMkLst>
        <pc:spChg chg="mod">
          <ac:chgData name="Elisabet M. Nilsson" userId="S::elisabet.nilsson_mau.se#ext#@aarhusuniversitet.onmicrosoft.com::595ef072-bd51-4511-937f-ed0b1e939d37" providerId="AD" clId="Web-{09DDC8A7-1E37-1B24-D977-4D7C0DA881C3}" dt="2025-01-30T09:04:31.672" v="38" actId="20577"/>
          <ac:spMkLst>
            <pc:docMk/>
            <pc:sldMk cId="300795525" sldId="259"/>
            <ac:spMk id="5" creationId="{3CE65390-7B34-FEBD-B55B-D3F7A0C81999}"/>
          </ac:spMkLst>
        </pc:spChg>
        <pc:spChg chg="mod">
          <ac:chgData name="Elisabet M. Nilsson" userId="S::elisabet.nilsson_mau.se#ext#@aarhusuniversitet.onmicrosoft.com::595ef072-bd51-4511-937f-ed0b1e939d37" providerId="AD" clId="Web-{09DDC8A7-1E37-1B24-D977-4D7C0DA881C3}" dt="2025-01-30T09:04:20.484" v="36" actId="20577"/>
          <ac:spMkLst>
            <pc:docMk/>
            <pc:sldMk cId="300795525" sldId="259"/>
            <ac:spMk id="19" creationId="{5E74B85C-1346-1D7D-3478-9CCD38054962}"/>
          </ac:spMkLst>
        </pc:spChg>
        <pc:spChg chg="mod">
          <ac:chgData name="Elisabet M. Nilsson" userId="S::elisabet.nilsson_mau.se#ext#@aarhusuniversitet.onmicrosoft.com::595ef072-bd51-4511-937f-ed0b1e939d37" providerId="AD" clId="Web-{09DDC8A7-1E37-1B24-D977-4D7C0DA881C3}" dt="2025-01-30T09:06:50.332" v="110" actId="20577"/>
          <ac:spMkLst>
            <pc:docMk/>
            <pc:sldMk cId="300795525" sldId="259"/>
            <ac:spMk id="21" creationId="{D993D429-4317-11FD-430A-69EB2A20C90E}"/>
          </ac:spMkLst>
        </pc:spChg>
      </pc:sldChg>
      <pc:sldChg chg="modSp">
        <pc:chgData name="Elisabet M. Nilsson" userId="S::elisabet.nilsson_mau.se#ext#@aarhusuniversitet.onmicrosoft.com::595ef072-bd51-4511-937f-ed0b1e939d37" providerId="AD" clId="Web-{09DDC8A7-1E37-1B24-D977-4D7C0DA881C3}" dt="2025-01-30T09:05:55.112" v="78" actId="20577"/>
        <pc:sldMkLst>
          <pc:docMk/>
          <pc:sldMk cId="1121830317" sldId="260"/>
        </pc:sldMkLst>
        <pc:spChg chg="mod">
          <ac:chgData name="Elisabet M. Nilsson" userId="S::elisabet.nilsson_mau.se#ext#@aarhusuniversitet.onmicrosoft.com::595ef072-bd51-4511-937f-ed0b1e939d37" providerId="AD" clId="Web-{09DDC8A7-1E37-1B24-D977-4D7C0DA881C3}" dt="2025-01-30T09:05:51.190" v="77" actId="20577"/>
          <ac:spMkLst>
            <pc:docMk/>
            <pc:sldMk cId="1121830317" sldId="260"/>
            <ac:spMk id="5" creationId="{3CE65390-7B34-FEBD-B55B-D3F7A0C81999}"/>
          </ac:spMkLst>
        </pc:spChg>
        <pc:spChg chg="mod">
          <ac:chgData name="Elisabet M. Nilsson" userId="S::elisabet.nilsson_mau.se#ext#@aarhusuniversitet.onmicrosoft.com::595ef072-bd51-4511-937f-ed0b1e939d37" providerId="AD" clId="Web-{09DDC8A7-1E37-1B24-D977-4D7C0DA881C3}" dt="2025-01-30T09:05:55.112" v="78" actId="20577"/>
          <ac:spMkLst>
            <pc:docMk/>
            <pc:sldMk cId="1121830317" sldId="260"/>
            <ac:spMk id="19" creationId="{5E74B85C-1346-1D7D-3478-9CCD38054962}"/>
          </ac:spMkLst>
        </pc:spChg>
        <pc:spChg chg="mod">
          <ac:chgData name="Elisabet M. Nilsson" userId="S::elisabet.nilsson_mau.se#ext#@aarhusuniversitet.onmicrosoft.com::595ef072-bd51-4511-937f-ed0b1e939d37" providerId="AD" clId="Web-{09DDC8A7-1E37-1B24-D977-4D7C0DA881C3}" dt="2025-01-30T09:05:48.158" v="76" actId="20577"/>
          <ac:spMkLst>
            <pc:docMk/>
            <pc:sldMk cId="1121830317" sldId="260"/>
            <ac:spMk id="21" creationId="{D993D429-4317-11FD-430A-69EB2A20C90E}"/>
          </ac:spMkLst>
        </pc:spChg>
      </pc:sldChg>
      <pc:sldChg chg="modSp">
        <pc:chgData name="Elisabet M. Nilsson" userId="S::elisabet.nilsson_mau.se#ext#@aarhusuniversitet.onmicrosoft.com::595ef072-bd51-4511-937f-ed0b1e939d37" providerId="AD" clId="Web-{09DDC8A7-1E37-1B24-D977-4D7C0DA881C3}" dt="2025-01-30T09:06:15.753" v="87" actId="20577"/>
        <pc:sldMkLst>
          <pc:docMk/>
          <pc:sldMk cId="2499791189" sldId="261"/>
        </pc:sldMkLst>
        <pc:spChg chg="mod">
          <ac:chgData name="Elisabet M. Nilsson" userId="S::elisabet.nilsson_mau.se#ext#@aarhusuniversitet.onmicrosoft.com::595ef072-bd51-4511-937f-ed0b1e939d37" providerId="AD" clId="Web-{09DDC8A7-1E37-1B24-D977-4D7C0DA881C3}" dt="2025-01-30T09:06:15.753" v="87" actId="20577"/>
          <ac:spMkLst>
            <pc:docMk/>
            <pc:sldMk cId="2499791189" sldId="261"/>
            <ac:spMk id="21" creationId="{D993D429-4317-11FD-430A-69EB2A20C90E}"/>
          </ac:spMkLst>
        </pc:spChg>
      </pc:sldChg>
      <pc:sldChg chg="modSp">
        <pc:chgData name="Elisabet M. Nilsson" userId="S::elisabet.nilsson_mau.se#ext#@aarhusuniversitet.onmicrosoft.com::595ef072-bd51-4511-937f-ed0b1e939d37" providerId="AD" clId="Web-{09DDC8A7-1E37-1B24-D977-4D7C0DA881C3}" dt="2025-01-30T09:03:16.358" v="23" actId="20577"/>
        <pc:sldMkLst>
          <pc:docMk/>
          <pc:sldMk cId="2332567619" sldId="264"/>
        </pc:sldMkLst>
        <pc:spChg chg="mod">
          <ac:chgData name="Elisabet M. Nilsson" userId="S::elisabet.nilsson_mau.se#ext#@aarhusuniversitet.onmicrosoft.com::595ef072-bd51-4511-937f-ed0b1e939d37" providerId="AD" clId="Web-{09DDC8A7-1E37-1B24-D977-4D7C0DA881C3}" dt="2025-01-30T09:03:16.358" v="23" actId="20577"/>
          <ac:spMkLst>
            <pc:docMk/>
            <pc:sldMk cId="2332567619" sldId="264"/>
            <ac:spMk id="5" creationId="{D107DE6D-58E3-7B83-75DC-7CB837AC094B}"/>
          </ac:spMkLst>
        </pc:spChg>
      </pc:sldChg>
      <pc:sldChg chg="modSp">
        <pc:chgData name="Elisabet M. Nilsson" userId="S::elisabet.nilsson_mau.se#ext#@aarhusuniversitet.onmicrosoft.com::595ef072-bd51-4511-937f-ed0b1e939d37" providerId="AD" clId="Web-{09DDC8A7-1E37-1B24-D977-4D7C0DA881C3}" dt="2025-01-30T09:04:14.781" v="35" actId="20577"/>
        <pc:sldMkLst>
          <pc:docMk/>
          <pc:sldMk cId="1074459821" sldId="265"/>
        </pc:sldMkLst>
        <pc:spChg chg="mod">
          <ac:chgData name="Elisabet M. Nilsson" userId="S::elisabet.nilsson_mau.se#ext#@aarhusuniversitet.onmicrosoft.com::595ef072-bd51-4511-937f-ed0b1e939d37" providerId="AD" clId="Web-{09DDC8A7-1E37-1B24-D977-4D7C0DA881C3}" dt="2025-01-30T09:04:14.781" v="35" actId="20577"/>
          <ac:spMkLst>
            <pc:docMk/>
            <pc:sldMk cId="1074459821" sldId="265"/>
            <ac:spMk id="5" creationId="{A1DD03EF-A1BC-9673-E6BA-8447A123C61E}"/>
          </ac:spMkLst>
        </pc:spChg>
      </pc:sldChg>
      <pc:sldChg chg="modSp">
        <pc:chgData name="Elisabet M. Nilsson" userId="S::elisabet.nilsson_mau.se#ext#@aarhusuniversitet.onmicrosoft.com::595ef072-bd51-4511-937f-ed0b1e939d37" providerId="AD" clId="Web-{09DDC8A7-1E37-1B24-D977-4D7C0DA881C3}" dt="2025-01-30T09:05:27.752" v="63" actId="20577"/>
        <pc:sldMkLst>
          <pc:docMk/>
          <pc:sldMk cId="1005215995" sldId="266"/>
        </pc:sldMkLst>
        <pc:spChg chg="mod">
          <ac:chgData name="Elisabet M. Nilsson" userId="S::elisabet.nilsson_mau.se#ext#@aarhusuniversitet.onmicrosoft.com::595ef072-bd51-4511-937f-ed0b1e939d37" providerId="AD" clId="Web-{09DDC8A7-1E37-1B24-D977-4D7C0DA881C3}" dt="2025-01-30T09:05:27.752" v="63" actId="20577"/>
          <ac:spMkLst>
            <pc:docMk/>
            <pc:sldMk cId="1005215995" sldId="266"/>
            <ac:spMk id="5" creationId="{A1DD03EF-A1BC-9673-E6BA-8447A123C61E}"/>
          </ac:spMkLst>
        </pc:spChg>
      </pc:sldChg>
      <pc:sldChg chg="modSp">
        <pc:chgData name="Elisabet M. Nilsson" userId="S::elisabet.nilsson_mau.se#ext#@aarhusuniversitet.onmicrosoft.com::595ef072-bd51-4511-937f-ed0b1e939d37" providerId="AD" clId="Web-{09DDC8A7-1E37-1B24-D977-4D7C0DA881C3}" dt="2025-01-30T09:03:12.358" v="21" actId="20577"/>
        <pc:sldMkLst>
          <pc:docMk/>
          <pc:sldMk cId="1483602369" sldId="267"/>
        </pc:sldMkLst>
        <pc:spChg chg="mod">
          <ac:chgData name="Elisabet M. Nilsson" userId="S::elisabet.nilsson_mau.se#ext#@aarhusuniversitet.onmicrosoft.com::595ef072-bd51-4511-937f-ed0b1e939d37" providerId="AD" clId="Web-{09DDC8A7-1E37-1B24-D977-4D7C0DA881C3}" dt="2025-01-30T09:03:12.358" v="21" actId="20577"/>
          <ac:spMkLst>
            <pc:docMk/>
            <pc:sldMk cId="1483602369" sldId="267"/>
            <ac:spMk id="3" creationId="{64641E87-C1C8-25BF-B3A6-5DAF53E65C0C}"/>
          </ac:spMkLst>
        </pc:spChg>
      </pc:sldChg>
      <pc:sldChg chg="modSp">
        <pc:chgData name="Elisabet M. Nilsson" userId="S::elisabet.nilsson_mau.se#ext#@aarhusuniversitet.onmicrosoft.com::595ef072-bd51-4511-937f-ed0b1e939d37" providerId="AD" clId="Web-{09DDC8A7-1E37-1B24-D977-4D7C0DA881C3}" dt="2025-01-30T09:03:28.124" v="26" actId="20577"/>
        <pc:sldMkLst>
          <pc:docMk/>
          <pc:sldMk cId="1249075359" sldId="268"/>
        </pc:sldMkLst>
        <pc:spChg chg="mod">
          <ac:chgData name="Elisabet M. Nilsson" userId="S::elisabet.nilsson_mau.se#ext#@aarhusuniversitet.onmicrosoft.com::595ef072-bd51-4511-937f-ed0b1e939d37" providerId="AD" clId="Web-{09DDC8A7-1E37-1B24-D977-4D7C0DA881C3}" dt="2025-01-30T09:03:28.124" v="26" actId="20577"/>
          <ac:spMkLst>
            <pc:docMk/>
            <pc:sldMk cId="1249075359" sldId="268"/>
            <ac:spMk id="5" creationId="{D107DE6D-58E3-7B83-75DC-7CB837AC094B}"/>
          </ac:spMkLst>
        </pc:spChg>
      </pc:sldChg>
      <pc:sldChg chg="modSp">
        <pc:chgData name="Elisabet M. Nilsson" userId="S::elisabet.nilsson_mau.se#ext#@aarhusuniversitet.onmicrosoft.com::595ef072-bd51-4511-937f-ed0b1e939d37" providerId="AD" clId="Web-{09DDC8A7-1E37-1B24-D977-4D7C0DA881C3}" dt="2025-01-30T09:01:45.980" v="12" actId="1076"/>
        <pc:sldMkLst>
          <pc:docMk/>
          <pc:sldMk cId="1104986101" sldId="286"/>
        </pc:sldMkLst>
        <pc:spChg chg="mod">
          <ac:chgData name="Elisabet M. Nilsson" userId="S::elisabet.nilsson_mau.se#ext#@aarhusuniversitet.onmicrosoft.com::595ef072-bd51-4511-937f-ed0b1e939d37" providerId="AD" clId="Web-{09DDC8A7-1E37-1B24-D977-4D7C0DA881C3}" dt="2025-01-30T09:01:45.980" v="12" actId="1076"/>
          <ac:spMkLst>
            <pc:docMk/>
            <pc:sldMk cId="1104986101" sldId="286"/>
            <ac:spMk id="4" creationId="{90A71761-FA55-B8C5-7D98-489DB6A0FD88}"/>
          </ac:spMkLst>
        </pc:spChg>
        <pc:spChg chg="mod">
          <ac:chgData name="Elisabet M. Nilsson" userId="S::elisabet.nilsson_mau.se#ext#@aarhusuniversitet.onmicrosoft.com::595ef072-bd51-4511-937f-ed0b1e939d37" providerId="AD" clId="Web-{09DDC8A7-1E37-1B24-D977-4D7C0DA881C3}" dt="2025-01-30T09:01:35.543" v="11" actId="20577"/>
          <ac:spMkLst>
            <pc:docMk/>
            <pc:sldMk cId="1104986101" sldId="286"/>
            <ac:spMk id="5" creationId="{BF126A98-1F58-DFCB-4D17-754BD0491F7F}"/>
          </ac:spMkLst>
        </pc:spChg>
      </pc:sldChg>
      <pc:sldChg chg="modSp">
        <pc:chgData name="Elisabet M. Nilsson" userId="S::elisabet.nilsson_mau.se#ext#@aarhusuniversitet.onmicrosoft.com::595ef072-bd51-4511-937f-ed0b1e939d37" providerId="AD" clId="Web-{09DDC8A7-1E37-1B24-D977-4D7C0DA881C3}" dt="2025-01-30T09:02:52.888" v="17" actId="1076"/>
        <pc:sldMkLst>
          <pc:docMk/>
          <pc:sldMk cId="896679857" sldId="287"/>
        </pc:sldMkLst>
        <pc:spChg chg="mod">
          <ac:chgData name="Elisabet M. Nilsson" userId="S::elisabet.nilsson_mau.se#ext#@aarhusuniversitet.onmicrosoft.com::595ef072-bd51-4511-937f-ed0b1e939d37" providerId="AD" clId="Web-{09DDC8A7-1E37-1B24-D977-4D7C0DA881C3}" dt="2025-01-30T09:02:40.560" v="15" actId="20577"/>
          <ac:spMkLst>
            <pc:docMk/>
            <pc:sldMk cId="896679857" sldId="287"/>
            <ac:spMk id="3" creationId="{5CBB392E-F4E6-4105-820D-FE5AC9106810}"/>
          </ac:spMkLst>
        </pc:spChg>
        <pc:spChg chg="mod">
          <ac:chgData name="Elisabet M. Nilsson" userId="S::elisabet.nilsson_mau.se#ext#@aarhusuniversitet.onmicrosoft.com::595ef072-bd51-4511-937f-ed0b1e939d37" providerId="AD" clId="Web-{09DDC8A7-1E37-1B24-D977-4D7C0DA881C3}" dt="2025-01-30T09:02:52.888" v="17" actId="1076"/>
          <ac:spMkLst>
            <pc:docMk/>
            <pc:sldMk cId="896679857" sldId="287"/>
            <ac:spMk id="4" creationId="{1E26391A-9E11-2180-A5CB-B889F8950D56}"/>
          </ac:spMkLst>
        </pc:spChg>
      </pc:sldChg>
      <pc:sldChg chg="modSp">
        <pc:chgData name="Elisabet M. Nilsson" userId="S::elisabet.nilsson_mau.se#ext#@aarhusuniversitet.onmicrosoft.com::595ef072-bd51-4511-937f-ed0b1e939d37" providerId="AD" clId="Web-{09DDC8A7-1E37-1B24-D977-4D7C0DA881C3}" dt="2025-01-30T09:04:07.156" v="33" actId="20577"/>
        <pc:sldMkLst>
          <pc:docMk/>
          <pc:sldMk cId="109857222" sldId="288"/>
        </pc:sldMkLst>
        <pc:spChg chg="mod">
          <ac:chgData name="Elisabet M. Nilsson" userId="S::elisabet.nilsson_mau.se#ext#@aarhusuniversitet.onmicrosoft.com::595ef072-bd51-4511-937f-ed0b1e939d37" providerId="AD" clId="Web-{09DDC8A7-1E37-1B24-D977-4D7C0DA881C3}" dt="2025-01-30T09:03:37.374" v="27" actId="20577"/>
          <ac:spMkLst>
            <pc:docMk/>
            <pc:sldMk cId="109857222" sldId="288"/>
            <ac:spMk id="19" creationId="{5E74B85C-1346-1D7D-3478-9CCD38054962}"/>
          </ac:spMkLst>
        </pc:spChg>
        <pc:spChg chg="mod">
          <ac:chgData name="Elisabet M. Nilsson" userId="S::elisabet.nilsson_mau.se#ext#@aarhusuniversitet.onmicrosoft.com::595ef072-bd51-4511-937f-ed0b1e939d37" providerId="AD" clId="Web-{09DDC8A7-1E37-1B24-D977-4D7C0DA881C3}" dt="2025-01-30T09:04:07.156" v="33" actId="20577"/>
          <ac:spMkLst>
            <pc:docMk/>
            <pc:sldMk cId="109857222" sldId="288"/>
            <ac:spMk id="21" creationId="{D993D429-4317-11FD-430A-69EB2A20C90E}"/>
          </ac:spMkLst>
        </pc:spChg>
      </pc:sldChg>
    </pc:docChg>
  </pc:docChgLst>
  <pc:docChgLst>
    <pc:chgData name="Elisabet M. Nilsson" userId="S::elisabet.nilsson_mau.se#ext#@aarhusuniversitet.onmicrosoft.com::595ef072-bd51-4511-937f-ed0b1e939d37" providerId="AD" clId="Web-{F3A43A01-8A7D-CD24-2C11-47D629921921}"/>
    <pc:docChg chg="modSld">
      <pc:chgData name="Elisabet M. Nilsson" userId="S::elisabet.nilsson_mau.se#ext#@aarhusuniversitet.onmicrosoft.com::595ef072-bd51-4511-937f-ed0b1e939d37" providerId="AD" clId="Web-{F3A43A01-8A7D-CD24-2C11-47D629921921}" dt="2025-05-13T13:42:07.469" v="23" actId="20577"/>
      <pc:docMkLst>
        <pc:docMk/>
      </pc:docMkLst>
      <pc:sldChg chg="modSp">
        <pc:chgData name="Elisabet M. Nilsson" userId="S::elisabet.nilsson_mau.se#ext#@aarhusuniversitet.onmicrosoft.com::595ef072-bd51-4511-937f-ed0b1e939d37" providerId="AD" clId="Web-{F3A43A01-8A7D-CD24-2C11-47D629921921}" dt="2025-05-13T13:42:07.469" v="23" actId="20577"/>
        <pc:sldMkLst>
          <pc:docMk/>
          <pc:sldMk cId="2681902740" sldId="311"/>
        </pc:sldMkLst>
        <pc:spChg chg="mod">
          <ac:chgData name="Elisabet M. Nilsson" userId="S::elisabet.nilsson_mau.se#ext#@aarhusuniversitet.onmicrosoft.com::595ef072-bd51-4511-937f-ed0b1e939d37" providerId="AD" clId="Web-{F3A43A01-8A7D-CD24-2C11-47D629921921}" dt="2025-05-13T13:40:51.778" v="13" actId="20577"/>
          <ac:spMkLst>
            <pc:docMk/>
            <pc:sldMk cId="2681902740" sldId="311"/>
            <ac:spMk id="4" creationId="{817A063A-3E7E-9432-A89D-B589222544A7}"/>
          </ac:spMkLst>
        </pc:spChg>
        <pc:spChg chg="mod">
          <ac:chgData name="Elisabet M. Nilsson" userId="S::elisabet.nilsson_mau.se#ext#@aarhusuniversitet.onmicrosoft.com::595ef072-bd51-4511-937f-ed0b1e939d37" providerId="AD" clId="Web-{F3A43A01-8A7D-CD24-2C11-47D629921921}" dt="2025-05-13T13:42:07.469" v="23" actId="20577"/>
          <ac:spMkLst>
            <pc:docMk/>
            <pc:sldMk cId="2681902740" sldId="311"/>
            <ac:spMk id="5" creationId="{B14FBD4D-5FC5-FB86-F1F1-4DA525B09397}"/>
          </ac:spMkLst>
        </pc:spChg>
      </pc:sldChg>
    </pc:docChg>
  </pc:docChgLst>
  <pc:docChgLst>
    <pc:chgData name="Elisabet M. Nilsson" userId="S::elisabet.nilsson_mau.se#ext#@aarhusuniversitet.onmicrosoft.com::595ef072-bd51-4511-937f-ed0b1e939d37" providerId="AD" clId="Web-{C5CB6980-C8B8-3FAE-28CD-017655D1C0CA}"/>
    <pc:docChg chg="modSld">
      <pc:chgData name="Elisabet M. Nilsson" userId="S::elisabet.nilsson_mau.se#ext#@aarhusuniversitet.onmicrosoft.com::595ef072-bd51-4511-937f-ed0b1e939d37" providerId="AD" clId="Web-{C5CB6980-C8B8-3FAE-28CD-017655D1C0CA}" dt="2025-01-30T10:45:30.727" v="2" actId="20577"/>
      <pc:docMkLst>
        <pc:docMk/>
      </pc:docMkLst>
      <pc:sldChg chg="modSp">
        <pc:chgData name="Elisabet M. Nilsson" userId="S::elisabet.nilsson_mau.se#ext#@aarhusuniversitet.onmicrosoft.com::595ef072-bd51-4511-937f-ed0b1e939d37" providerId="AD" clId="Web-{C5CB6980-C8B8-3FAE-28CD-017655D1C0CA}" dt="2025-01-30T10:45:30.727" v="2" actId="20577"/>
        <pc:sldMkLst>
          <pc:docMk/>
          <pc:sldMk cId="2499791189" sldId="261"/>
        </pc:sldMkLst>
        <pc:spChg chg="mod">
          <ac:chgData name="Elisabet M. Nilsson" userId="S::elisabet.nilsson_mau.se#ext#@aarhusuniversitet.onmicrosoft.com::595ef072-bd51-4511-937f-ed0b1e939d37" providerId="AD" clId="Web-{C5CB6980-C8B8-3FAE-28CD-017655D1C0CA}" dt="2025-01-30T10:45:30.727" v="2" actId="20577"/>
          <ac:spMkLst>
            <pc:docMk/>
            <pc:sldMk cId="2499791189" sldId="261"/>
            <ac:spMk id="5" creationId="{3CE65390-7B34-FEBD-B55B-D3F7A0C81999}"/>
          </ac:spMkLst>
        </pc:spChg>
        <pc:spChg chg="mod">
          <ac:chgData name="Elisabet M. Nilsson" userId="S::elisabet.nilsson_mau.se#ext#@aarhusuniversitet.onmicrosoft.com::595ef072-bd51-4511-937f-ed0b1e939d37" providerId="AD" clId="Web-{C5CB6980-C8B8-3FAE-28CD-017655D1C0CA}" dt="2025-01-30T10:45:25.898" v="1" actId="20577"/>
          <ac:spMkLst>
            <pc:docMk/>
            <pc:sldMk cId="2499791189" sldId="261"/>
            <ac:spMk id="19" creationId="{5E74B85C-1346-1D7D-3478-9CCD38054962}"/>
          </ac:spMkLst>
        </pc:spChg>
      </pc:sldChg>
    </pc:docChg>
  </pc:docChgLst>
  <pc:docChgLst>
    <pc:chgData name="Barendregt, Wolmet" userId="S::w.barendregt_tue.nl#ext#@aarhusuniversitet.onmicrosoft.com::846f6c6e-aab0-4b5f-b54b-404904781554" providerId="AD" clId="Web-{3DC70ABB-361D-B088-71C4-C587161EADBC}"/>
    <pc:docChg chg="modSld">
      <pc:chgData name="Barendregt, Wolmet" userId="S::w.barendregt_tue.nl#ext#@aarhusuniversitet.onmicrosoft.com::846f6c6e-aab0-4b5f-b54b-404904781554" providerId="AD" clId="Web-{3DC70ABB-361D-B088-71C4-C587161EADBC}" dt="2025-03-20T08:34:27.897" v="2" actId="20577"/>
      <pc:docMkLst>
        <pc:docMk/>
      </pc:docMkLst>
      <pc:sldChg chg="modSp">
        <pc:chgData name="Barendregt, Wolmet" userId="S::w.barendregt_tue.nl#ext#@aarhusuniversitet.onmicrosoft.com::846f6c6e-aab0-4b5f-b54b-404904781554" providerId="AD" clId="Web-{3DC70ABB-361D-B088-71C4-C587161EADBC}" dt="2025-03-20T08:34:27.897" v="2" actId="20577"/>
        <pc:sldMkLst>
          <pc:docMk/>
          <pc:sldMk cId="2681902740" sldId="311"/>
        </pc:sldMkLst>
        <pc:spChg chg="mod">
          <ac:chgData name="Barendregt, Wolmet" userId="S::w.barendregt_tue.nl#ext#@aarhusuniversitet.onmicrosoft.com::846f6c6e-aab0-4b5f-b54b-404904781554" providerId="AD" clId="Web-{3DC70ABB-361D-B088-71C4-C587161EADBC}" dt="2025-03-20T08:34:20.725" v="0" actId="20577"/>
          <ac:spMkLst>
            <pc:docMk/>
            <pc:sldMk cId="2681902740" sldId="311"/>
            <ac:spMk id="4" creationId="{817A063A-3E7E-9432-A89D-B589222544A7}"/>
          </ac:spMkLst>
        </pc:spChg>
        <pc:spChg chg="mod">
          <ac:chgData name="Barendregt, Wolmet" userId="S::w.barendregt_tue.nl#ext#@aarhusuniversitet.onmicrosoft.com::846f6c6e-aab0-4b5f-b54b-404904781554" providerId="AD" clId="Web-{3DC70ABB-361D-B088-71C4-C587161EADBC}" dt="2025-03-20T08:34:27.897" v="2" actId="20577"/>
          <ac:spMkLst>
            <pc:docMk/>
            <pc:sldMk cId="2681902740" sldId="311"/>
            <ac:spMk id="5" creationId="{B14FBD4D-5FC5-FB86-F1F1-4DA525B09397}"/>
          </ac:spMkLst>
        </pc:spChg>
      </pc:sldChg>
    </pc:docChg>
  </pc:docChgLst>
  <pc:docChgLst>
    <pc:chgData name="Barendregt, Wolmet" userId="S::w.barendregt_tue.nl#ext#@aarhusuniversitet.onmicrosoft.com::846f6c6e-aab0-4b5f-b54b-404904781554" providerId="AD" clId="Web-{5FB4792A-8AA5-8600-1E81-21BB3849DE32}"/>
    <pc:docChg chg="modSld">
      <pc:chgData name="Barendregt, Wolmet" userId="S::w.barendregt_tue.nl#ext#@aarhusuniversitet.onmicrosoft.com::846f6c6e-aab0-4b5f-b54b-404904781554" providerId="AD" clId="Web-{5FB4792A-8AA5-8600-1E81-21BB3849DE32}" dt="2025-03-20T07:40:47.217" v="4" actId="20577"/>
      <pc:docMkLst>
        <pc:docMk/>
      </pc:docMkLst>
      <pc:sldChg chg="modSp">
        <pc:chgData name="Barendregt, Wolmet" userId="S::w.barendregt_tue.nl#ext#@aarhusuniversitet.onmicrosoft.com::846f6c6e-aab0-4b5f-b54b-404904781554" providerId="AD" clId="Web-{5FB4792A-8AA5-8600-1E81-21BB3849DE32}" dt="2025-03-20T07:40:47.217" v="4" actId="20577"/>
        <pc:sldMkLst>
          <pc:docMk/>
          <pc:sldMk cId="2681902740" sldId="311"/>
        </pc:sldMkLst>
        <pc:spChg chg="mod">
          <ac:chgData name="Barendregt, Wolmet" userId="S::w.barendregt_tue.nl#ext#@aarhusuniversitet.onmicrosoft.com::846f6c6e-aab0-4b5f-b54b-404904781554" providerId="AD" clId="Web-{5FB4792A-8AA5-8600-1E81-21BB3849DE32}" dt="2025-03-20T07:40:47.217" v="4" actId="20577"/>
          <ac:spMkLst>
            <pc:docMk/>
            <pc:sldMk cId="2681902740" sldId="311"/>
            <ac:spMk id="5" creationId="{B14FBD4D-5FC5-FB86-F1F1-4DA525B09397}"/>
          </ac:spMkLst>
        </pc:spChg>
      </pc:sldChg>
    </pc:docChg>
  </pc:docChgLst>
  <pc:docChgLst>
    <pc:chgData name="Elisabet M. Nilsson" userId="S::elisabet.nilsson_mau.se#ext#@aarhusuniversitet.onmicrosoft.com::595ef072-bd51-4511-937f-ed0b1e939d37" providerId="AD" clId="Web-{746E936B-1DF4-9D89-4389-BEE5FDB2D8D4}"/>
    <pc:docChg chg="addSld modSld">
      <pc:chgData name="Elisabet M. Nilsson" userId="S::elisabet.nilsson_mau.se#ext#@aarhusuniversitet.onmicrosoft.com::595ef072-bd51-4511-937f-ed0b1e939d37" providerId="AD" clId="Web-{746E936B-1DF4-9D89-4389-BEE5FDB2D8D4}" dt="2025-01-30T10:31:16.982" v="8" actId="1076"/>
      <pc:docMkLst>
        <pc:docMk/>
      </pc:docMkLst>
      <pc:sldChg chg="modSp add">
        <pc:chgData name="Elisabet M. Nilsson" userId="S::elisabet.nilsson_mau.se#ext#@aarhusuniversitet.onmicrosoft.com::595ef072-bd51-4511-937f-ed0b1e939d37" providerId="AD" clId="Web-{746E936B-1DF4-9D89-4389-BEE5FDB2D8D4}" dt="2025-01-30T10:31:06.498" v="5" actId="1076"/>
        <pc:sldMkLst>
          <pc:docMk/>
          <pc:sldMk cId="2681902740" sldId="311"/>
        </pc:sldMkLst>
        <pc:spChg chg="mod">
          <ac:chgData name="Elisabet M. Nilsson" userId="S::elisabet.nilsson_mau.se#ext#@aarhusuniversitet.onmicrosoft.com::595ef072-bd51-4511-937f-ed0b1e939d37" providerId="AD" clId="Web-{746E936B-1DF4-9D89-4389-BEE5FDB2D8D4}" dt="2025-01-30T10:31:02.529" v="3" actId="1076"/>
          <ac:spMkLst>
            <pc:docMk/>
            <pc:sldMk cId="2681902740" sldId="311"/>
            <ac:spMk id="3" creationId="{388E1801-A12B-F73F-D976-C4E93DD6D62E}"/>
          </ac:spMkLst>
        </pc:spChg>
        <pc:spChg chg="mod">
          <ac:chgData name="Elisabet M. Nilsson" userId="S::elisabet.nilsson_mau.se#ext#@aarhusuniversitet.onmicrosoft.com::595ef072-bd51-4511-937f-ed0b1e939d37" providerId="AD" clId="Web-{746E936B-1DF4-9D89-4389-BEE5FDB2D8D4}" dt="2025-01-30T10:31:06.498" v="4" actId="1076"/>
          <ac:spMkLst>
            <pc:docMk/>
            <pc:sldMk cId="2681902740" sldId="311"/>
            <ac:spMk id="4" creationId="{817A063A-3E7E-9432-A89D-B589222544A7}"/>
          </ac:spMkLst>
        </pc:spChg>
        <pc:spChg chg="mod">
          <ac:chgData name="Elisabet M. Nilsson" userId="S::elisabet.nilsson_mau.se#ext#@aarhusuniversitet.onmicrosoft.com::595ef072-bd51-4511-937f-ed0b1e939d37" providerId="AD" clId="Web-{746E936B-1DF4-9D89-4389-BEE5FDB2D8D4}" dt="2025-01-30T10:31:06.498" v="5" actId="1076"/>
          <ac:spMkLst>
            <pc:docMk/>
            <pc:sldMk cId="2681902740" sldId="311"/>
            <ac:spMk id="5" creationId="{B14FBD4D-5FC5-FB86-F1F1-4DA525B09397}"/>
          </ac:spMkLst>
        </pc:spChg>
      </pc:sldChg>
      <pc:sldChg chg="modSp add">
        <pc:chgData name="Elisabet M. Nilsson" userId="S::elisabet.nilsson_mau.se#ext#@aarhusuniversitet.onmicrosoft.com::595ef072-bd51-4511-937f-ed0b1e939d37" providerId="AD" clId="Web-{746E936B-1DF4-9D89-4389-BEE5FDB2D8D4}" dt="2025-01-30T10:31:12.061" v="7" actId="1076"/>
        <pc:sldMkLst>
          <pc:docMk/>
          <pc:sldMk cId="1202742556" sldId="312"/>
        </pc:sldMkLst>
        <pc:spChg chg="mod">
          <ac:chgData name="Elisabet M. Nilsson" userId="S::elisabet.nilsson_mau.se#ext#@aarhusuniversitet.onmicrosoft.com::595ef072-bd51-4511-937f-ed0b1e939d37" providerId="AD" clId="Web-{746E936B-1DF4-9D89-4389-BEE5FDB2D8D4}" dt="2025-01-30T10:31:12.045" v="6" actId="1076"/>
          <ac:spMkLst>
            <pc:docMk/>
            <pc:sldMk cId="1202742556" sldId="312"/>
            <ac:spMk id="5" creationId="{0B4F6704-3F9B-0B5C-722C-3A58407C0151}"/>
          </ac:spMkLst>
        </pc:spChg>
        <pc:spChg chg="mod">
          <ac:chgData name="Elisabet M. Nilsson" userId="S::elisabet.nilsson_mau.se#ext#@aarhusuniversitet.onmicrosoft.com::595ef072-bd51-4511-937f-ed0b1e939d37" providerId="AD" clId="Web-{746E936B-1DF4-9D89-4389-BEE5FDB2D8D4}" dt="2025-01-30T10:31:12.061" v="7" actId="1076"/>
          <ac:spMkLst>
            <pc:docMk/>
            <pc:sldMk cId="1202742556" sldId="312"/>
            <ac:spMk id="6" creationId="{E3F40E3B-C3C7-787E-D572-0A3BA28E2902}"/>
          </ac:spMkLst>
        </pc:spChg>
      </pc:sldChg>
      <pc:sldChg chg="modSp add">
        <pc:chgData name="Elisabet M. Nilsson" userId="S::elisabet.nilsson_mau.se#ext#@aarhusuniversitet.onmicrosoft.com::595ef072-bd51-4511-937f-ed0b1e939d37" providerId="AD" clId="Web-{746E936B-1DF4-9D89-4389-BEE5FDB2D8D4}" dt="2025-01-30T10:31:16.982" v="8" actId="1076"/>
        <pc:sldMkLst>
          <pc:docMk/>
          <pc:sldMk cId="2559094129" sldId="313"/>
        </pc:sldMkLst>
        <pc:spChg chg="mod">
          <ac:chgData name="Elisabet M. Nilsson" userId="S::elisabet.nilsson_mau.se#ext#@aarhusuniversitet.onmicrosoft.com::595ef072-bd51-4511-937f-ed0b1e939d37" providerId="AD" clId="Web-{746E936B-1DF4-9D89-4389-BEE5FDB2D8D4}" dt="2025-01-30T10:31:16.982" v="8" actId="1076"/>
          <ac:spMkLst>
            <pc:docMk/>
            <pc:sldMk cId="2559094129" sldId="313"/>
            <ac:spMk id="81" creationId="{00000000-0000-0000-0000-000000000000}"/>
          </ac:spMkLst>
        </pc:spChg>
      </pc:sldChg>
      <pc:sldMasterChg chg="addSldLayout">
        <pc:chgData name="Elisabet M. Nilsson" userId="S::elisabet.nilsson_mau.se#ext#@aarhusuniversitet.onmicrosoft.com::595ef072-bd51-4511-937f-ed0b1e939d37" providerId="AD" clId="Web-{746E936B-1DF4-9D89-4389-BEE5FDB2D8D4}" dt="2025-01-30T10:30:58.498" v="1"/>
        <pc:sldMasterMkLst>
          <pc:docMk/>
          <pc:sldMasterMk cId="0" sldId="2147483660"/>
        </pc:sldMasterMkLst>
        <pc:sldLayoutChg chg="add replId">
          <pc:chgData name="Elisabet M. Nilsson" userId="S::elisabet.nilsson_mau.se#ext#@aarhusuniversitet.onmicrosoft.com::595ef072-bd51-4511-937f-ed0b1e939d37" providerId="AD" clId="Web-{746E936B-1DF4-9D89-4389-BEE5FDB2D8D4}" dt="2025-01-30T10:30:58.482" v="0"/>
          <pc:sldLayoutMkLst>
            <pc:docMk/>
            <pc:sldMasterMk cId="0" sldId="2147483660"/>
            <pc:sldLayoutMk cId="183624105" sldId="2147483661"/>
          </pc:sldLayoutMkLst>
        </pc:sldLayoutChg>
        <pc:sldLayoutChg chg="add">
          <pc:chgData name="Elisabet M. Nilsson" userId="S::elisabet.nilsson_mau.se#ext#@aarhusuniversitet.onmicrosoft.com::595ef072-bd51-4511-937f-ed0b1e939d37" providerId="AD" clId="Web-{746E936B-1DF4-9D89-4389-BEE5FDB2D8D4}" dt="2025-01-30T10:30:58.498" v="1"/>
          <pc:sldLayoutMkLst>
            <pc:docMk/>
            <pc:sldMasterMk cId="0" sldId="2147483660"/>
            <pc:sldLayoutMk cId="3634568221" sldId="2147483662"/>
          </pc:sldLayoutMkLst>
        </pc:sldLayoutChg>
      </pc:sldMasterChg>
    </pc:docChg>
  </pc:docChgLst>
  <pc:docChgLst>
    <pc:chgData name="Barendregt, Wolmet" userId="S::w.barendregt_tue.nl#ext#@aarhusuniversitet.onmicrosoft.com::846f6c6e-aab0-4b5f-b54b-404904781554" providerId="AD" clId="Web-{F076D074-E834-57F4-CA95-43BD42FB8A58}"/>
    <pc:docChg chg="modSld">
      <pc:chgData name="Barendregt, Wolmet" userId="S::w.barendregt_tue.nl#ext#@aarhusuniversitet.onmicrosoft.com::846f6c6e-aab0-4b5f-b54b-404904781554" providerId="AD" clId="Web-{F076D074-E834-57F4-CA95-43BD42FB8A58}" dt="2025-03-18T09:33:10.952" v="109" actId="1076"/>
      <pc:docMkLst>
        <pc:docMk/>
      </pc:docMkLst>
      <pc:sldChg chg="modSp">
        <pc:chgData name="Barendregt, Wolmet" userId="S::w.barendregt_tue.nl#ext#@aarhusuniversitet.onmicrosoft.com::846f6c6e-aab0-4b5f-b54b-404904781554" providerId="AD" clId="Web-{F076D074-E834-57F4-CA95-43BD42FB8A58}" dt="2025-03-18T09:23:31.046" v="43" actId="20577"/>
        <pc:sldMkLst>
          <pc:docMk/>
          <pc:sldMk cId="2681902740" sldId="311"/>
        </pc:sldMkLst>
        <pc:spChg chg="mod">
          <ac:chgData name="Barendregt, Wolmet" userId="S::w.barendregt_tue.nl#ext#@aarhusuniversitet.onmicrosoft.com::846f6c6e-aab0-4b5f-b54b-404904781554" providerId="AD" clId="Web-{F076D074-E834-57F4-CA95-43BD42FB8A58}" dt="2025-03-18T09:22:34.216" v="27" actId="20577"/>
          <ac:spMkLst>
            <pc:docMk/>
            <pc:sldMk cId="2681902740" sldId="311"/>
            <ac:spMk id="4" creationId="{817A063A-3E7E-9432-A89D-B589222544A7}"/>
          </ac:spMkLst>
        </pc:spChg>
        <pc:spChg chg="mod">
          <ac:chgData name="Barendregt, Wolmet" userId="S::w.barendregt_tue.nl#ext#@aarhusuniversitet.onmicrosoft.com::846f6c6e-aab0-4b5f-b54b-404904781554" providerId="AD" clId="Web-{F076D074-E834-57F4-CA95-43BD42FB8A58}" dt="2025-03-18T09:23:31.046" v="43" actId="20577"/>
          <ac:spMkLst>
            <pc:docMk/>
            <pc:sldMk cId="2681902740" sldId="311"/>
            <ac:spMk id="5" creationId="{B14FBD4D-5FC5-FB86-F1F1-4DA525B09397}"/>
          </ac:spMkLst>
        </pc:spChg>
      </pc:sldChg>
      <pc:sldChg chg="modSp">
        <pc:chgData name="Barendregt, Wolmet" userId="S::w.barendregt_tue.nl#ext#@aarhusuniversitet.onmicrosoft.com::846f6c6e-aab0-4b5f-b54b-404904781554" providerId="AD" clId="Web-{F076D074-E834-57F4-CA95-43BD42FB8A58}" dt="2025-03-18T09:33:01.373" v="108" actId="20577"/>
        <pc:sldMkLst>
          <pc:docMk/>
          <pc:sldMk cId="1202742556" sldId="312"/>
        </pc:sldMkLst>
        <pc:spChg chg="mod">
          <ac:chgData name="Barendregt, Wolmet" userId="S::w.barendregt_tue.nl#ext#@aarhusuniversitet.onmicrosoft.com::846f6c6e-aab0-4b5f-b54b-404904781554" providerId="AD" clId="Web-{F076D074-E834-57F4-CA95-43BD42FB8A58}" dt="2025-03-18T09:33:01.373" v="108" actId="20577"/>
          <ac:spMkLst>
            <pc:docMk/>
            <pc:sldMk cId="1202742556" sldId="312"/>
            <ac:spMk id="6" creationId="{E3F40E3B-C3C7-787E-D572-0A3BA28E2902}"/>
          </ac:spMkLst>
        </pc:spChg>
      </pc:sldChg>
      <pc:sldChg chg="modSp">
        <pc:chgData name="Barendregt, Wolmet" userId="S::w.barendregt_tue.nl#ext#@aarhusuniversitet.onmicrosoft.com::846f6c6e-aab0-4b5f-b54b-404904781554" providerId="AD" clId="Web-{F076D074-E834-57F4-CA95-43BD42FB8A58}" dt="2025-03-18T09:33:10.952" v="109" actId="1076"/>
        <pc:sldMkLst>
          <pc:docMk/>
          <pc:sldMk cId="2559094129" sldId="313"/>
        </pc:sldMkLst>
        <pc:spChg chg="mod">
          <ac:chgData name="Barendregt, Wolmet" userId="S::w.barendregt_tue.nl#ext#@aarhusuniversitet.onmicrosoft.com::846f6c6e-aab0-4b5f-b54b-404904781554" providerId="AD" clId="Web-{F076D074-E834-57F4-CA95-43BD42FB8A58}" dt="2025-03-18T09:33:10.952" v="109" actId="1076"/>
          <ac:spMkLst>
            <pc:docMk/>
            <pc:sldMk cId="2559094129" sldId="313"/>
            <ac:spMk id="3" creationId="{6E0C358F-F65F-E242-ACE6-4D3E98081FA0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6-19T07:00:57.56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3715 5329 16383 0 0,'0'0'0'0'0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6-19T07:00:57.5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11673 6006 16383 0 0,'0'0'0'0'0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sv-S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" name="Google Shape;6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" name="Google Shape;7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3165837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>
          <a:extLst>
            <a:ext uri="{FF2B5EF4-FFF2-40B4-BE49-F238E27FC236}">
              <a16:creationId xmlns:a16="http://schemas.microsoft.com/office/drawing/2014/main" id="{C483582E-88AE-E5B2-06BF-DA14A9101D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:notes">
            <a:extLst>
              <a:ext uri="{FF2B5EF4-FFF2-40B4-BE49-F238E27FC236}">
                <a16:creationId xmlns:a16="http://schemas.microsoft.com/office/drawing/2014/main" id="{92082477-E1D0-255E-4148-7CBE704C2EE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" name="Google Shape;62;p1:notes">
            <a:extLst>
              <a:ext uri="{FF2B5EF4-FFF2-40B4-BE49-F238E27FC236}">
                <a16:creationId xmlns:a16="http://schemas.microsoft.com/office/drawing/2014/main" id="{4E581569-7804-C3D6-84BA-24CA4A35FEB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903620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" name="Google Shape;7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63130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object" type="obj">
  <p:cSld name="OBJEC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36241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34568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6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customXml" Target="../ink/ink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mova.uni.mau.se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162/desi_a_00612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2.png"/><Relationship Id="rId5" Type="http://schemas.openxmlformats.org/officeDocument/2006/relationships/hyperlink" Target="https://doi.org/10.1145/3491101.3503721" TargetMode="External"/><Relationship Id="rId4" Type="http://schemas.openxmlformats.org/officeDocument/2006/relationships/hyperlink" Target="https://doi.org/10.21606/drs.2022.347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 descr="En bild som visar skärmbild, Electric blue, Teckensnitt, Majorelleblå&#10;&#10;Automatiskt genererad beskrivning">
            <a:extLst>
              <a:ext uri="{FF2B5EF4-FFF2-40B4-BE49-F238E27FC236}">
                <a16:creationId xmlns:a16="http://schemas.microsoft.com/office/drawing/2014/main" id="{62A04571-AFBA-E60F-83A9-6341B9B99E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235" y="86610"/>
            <a:ext cx="1937481" cy="431424"/>
          </a:xfrm>
          <a:prstGeom prst="rect">
            <a:avLst/>
          </a:prstGeom>
        </p:spPr>
      </p:pic>
      <p:pic>
        <p:nvPicPr>
          <p:cNvPr id="2" name="Bildobjekt 1" descr="En bild som visar Färggrann, konst, siluett&#10;&#10;Automatiskt genererad beskrivning">
            <a:extLst>
              <a:ext uri="{FF2B5EF4-FFF2-40B4-BE49-F238E27FC236}">
                <a16:creationId xmlns:a16="http://schemas.microsoft.com/office/drawing/2014/main" id="{54DC04A2-D7F8-8CC7-576C-F49AF0C0B4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75846" y="123664"/>
            <a:ext cx="1506392" cy="386604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96719BB-4A20-AAC8-BAE1-5F286F6E02AE}"/>
              </a:ext>
            </a:extLst>
          </p:cNvPr>
          <p:cNvSpPr txBox="1">
            <a:spLocks/>
          </p:cNvSpPr>
          <p:nvPr/>
        </p:nvSpPr>
        <p:spPr>
          <a:xfrm>
            <a:off x="2403917" y="2118439"/>
            <a:ext cx="7975568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rgbClr val="3F53D8"/>
                </a:solidFill>
                <a:latin typeface="Calibri"/>
                <a:ea typeface="Calibri"/>
                <a:cs typeface="Calibri"/>
              </a:rPr>
              <a:t>Un</a:t>
            </a:r>
            <a:r>
              <a:rPr lang="en-US" sz="4000" dirty="0">
                <a:latin typeface="Calibri"/>
                <a:ea typeface="Calibri"/>
                <a:cs typeface="Calibri"/>
              </a:rPr>
              <a:t>making</a:t>
            </a:r>
            <a:r>
              <a:rPr lang="en-US" sz="4000" dirty="0">
                <a:solidFill>
                  <a:srgbClr val="3F53D8"/>
                </a:solidFill>
                <a:latin typeface="Calibri"/>
                <a:ea typeface="Calibri"/>
                <a:cs typeface="Calibri"/>
              </a:rPr>
              <a:t> human</a:t>
            </a:r>
            <a:r>
              <a:rPr lang="en-US" sz="4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-centered design</a:t>
            </a:r>
            <a:endParaRPr lang="en-US" sz="4000" dirty="0"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353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Oval 24">
            <a:extLst>
              <a:ext uri="{FF2B5EF4-FFF2-40B4-BE49-F238E27FC236}">
                <a16:creationId xmlns:a16="http://schemas.microsoft.com/office/drawing/2014/main" id="{06B55EFD-6BAB-61AB-2326-C0B53C5D642D}"/>
              </a:ext>
            </a:extLst>
          </p:cNvPr>
          <p:cNvSpPr/>
          <p:nvPr/>
        </p:nvSpPr>
        <p:spPr>
          <a:xfrm>
            <a:off x="-2723363" y="437725"/>
            <a:ext cx="6548438" cy="6846093"/>
          </a:xfrm>
          <a:prstGeom prst="ellipse">
            <a:avLst/>
          </a:prstGeom>
          <a:solidFill>
            <a:srgbClr val="0500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5E74B85C-1346-1D7D-3478-9CCD380549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32903" y="949325"/>
            <a:ext cx="8071706" cy="2387600"/>
          </a:xfrm>
        </p:spPr>
        <p:txBody>
          <a:bodyPr>
            <a:normAutofit/>
          </a:bodyPr>
          <a:lstStyle/>
          <a:p>
            <a:pPr algn="l"/>
            <a:r>
              <a:rPr lang="en-US" b="1" dirty="0">
                <a:solidFill>
                  <a:schemeClr val="bg1"/>
                </a:solidFill>
                <a:latin typeface="Calibri"/>
              </a:rPr>
              <a:t>Unmaking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D993D429-4317-11FD-430A-69EB2A20C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2902" y="3512344"/>
            <a:ext cx="6940604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sz="2000" dirty="0">
                <a:solidFill>
                  <a:schemeClr val="bg1"/>
                </a:solidFill>
                <a:latin typeface="Calibri"/>
                <a:ea typeface="+mn-lt"/>
                <a:cs typeface="+mn-lt"/>
              </a:rPr>
              <a:t>Challenge conventional human-centered design narratives in Human-Centered Design (HCD) and Human-Computer Interaction (HCI) through critical reflection and collaborative exploration of non-human perspectives, using collages.</a:t>
            </a:r>
            <a:endParaRPr lang="en-US" sz="2000" dirty="0">
              <a:solidFill>
                <a:schemeClr val="bg1"/>
              </a:solidFill>
              <a:latin typeface="Calibri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5A3A479D-4B82-FF51-27D9-40837A0B597D}"/>
                  </a:ext>
                </a:extLst>
              </p14:cNvPr>
              <p14:cNvContentPartPr/>
              <p14:nvPr/>
            </p14:nvContentPartPr>
            <p14:xfrm>
              <a:off x="-1318616" y="2357438"/>
              <a:ext cx="14882" cy="14882"/>
            </p14:xfrm>
          </p:contentPart>
        </mc:Choice>
        <mc:Fallback xmlns=""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5A3A479D-4B82-FF51-27D9-40837A0B597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2062716" y="1613338"/>
                <a:ext cx="1488200" cy="1488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4B6A40E9-802A-5D87-186D-79E554D9E159}"/>
                  </a:ext>
                </a:extLst>
              </p14:cNvPr>
              <p14:cNvContentPartPr/>
              <p14:nvPr/>
            </p14:nvContentPartPr>
            <p14:xfrm>
              <a:off x="3158133" y="2738437"/>
              <a:ext cx="14882" cy="14882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4B6A40E9-802A-5D87-186D-79E554D9E15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414033" y="1994337"/>
                <a:ext cx="1488200" cy="1488200"/>
              </a:xfrm>
              <a:prstGeom prst="rect">
                <a:avLst/>
              </a:prstGeom>
            </p:spPr>
          </p:pic>
        </mc:Fallback>
      </mc:AlternateContent>
      <p:pic>
        <p:nvPicPr>
          <p:cNvPr id="2" name="Bildobjekt 1" descr="En bild som visar Färggrann, konst, siluett&#10;&#10;Automatiskt genererad beskrivning">
            <a:extLst>
              <a:ext uri="{FF2B5EF4-FFF2-40B4-BE49-F238E27FC236}">
                <a16:creationId xmlns:a16="http://schemas.microsoft.com/office/drawing/2014/main" id="{03BAB5C9-0453-61EC-54E9-CD4EA5B3D97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75846" y="123664"/>
            <a:ext cx="1506392" cy="386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A1DD03EF-A1BC-9673-E6BA-8447A123C61E}"/>
              </a:ext>
            </a:extLst>
          </p:cNvPr>
          <p:cNvSpPr txBox="1">
            <a:spLocks/>
          </p:cNvSpPr>
          <p:nvPr/>
        </p:nvSpPr>
        <p:spPr>
          <a:xfrm>
            <a:off x="1932903" y="2235199"/>
            <a:ext cx="6940613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b="1" dirty="0">
                <a:solidFill>
                  <a:srgbClr val="3F53D8"/>
                </a:solidFill>
                <a:latin typeface="Calibri"/>
                <a:ea typeface="Calibri"/>
                <a:cs typeface="Calibri"/>
              </a:rPr>
              <a:t>Unmaking </a:t>
            </a:r>
            <a:r>
              <a:rPr lang="en-US" sz="6000" b="1" dirty="0">
                <a:latin typeface="Calibri"/>
                <a:ea typeface="Calibri"/>
                <a:cs typeface="Calibri"/>
              </a:rPr>
              <a:t>human</a:t>
            </a:r>
            <a:r>
              <a:rPr lang="en-US" sz="6000" b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-centered design</a:t>
            </a:r>
            <a:endParaRPr lang="en-US" sz="6000" b="1" dirty="0">
              <a:latin typeface="Calibri"/>
              <a:ea typeface="Calibri"/>
              <a:cs typeface="Calibri"/>
            </a:endParaRPr>
          </a:p>
        </p:txBody>
      </p:sp>
      <p:pic>
        <p:nvPicPr>
          <p:cNvPr id="2" name="Bildobjekt 1" descr="En bild som visar Färggrann, konst, siluett&#10;&#10;Automatiskt genererad beskrivning">
            <a:extLst>
              <a:ext uri="{FF2B5EF4-FFF2-40B4-BE49-F238E27FC236}">
                <a16:creationId xmlns:a16="http://schemas.microsoft.com/office/drawing/2014/main" id="{8556DEE4-4389-D424-CA03-4FEA2F7DEB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5846" y="123664"/>
            <a:ext cx="1506392" cy="386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4598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5E74B85C-1346-1D7D-3478-9CCD380549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68622" y="1497012"/>
            <a:ext cx="3952144" cy="1375569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>
                <a:solidFill>
                  <a:srgbClr val="000000"/>
                </a:solidFill>
                <a:latin typeface="Calibri"/>
              </a:rPr>
              <a:t>Unmake</a:t>
            </a:r>
            <a:endParaRPr lang="en-US" sz="48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D993D429-4317-11FD-430A-69EB2A20C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8996" y="3262312"/>
            <a:ext cx="7452572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en-US" sz="2200" dirty="0">
                <a:solidFill>
                  <a:srgbClr val="000000"/>
                </a:solidFill>
                <a:latin typeface="Calibri"/>
                <a:ea typeface="+mn-lt"/>
                <a:cs typeface="+mn-lt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Calibri"/>
                <a:ea typeface="+mn-lt"/>
                <a:cs typeface="+mn-lt"/>
              </a:rPr>
              <a:t>ndividually disassemble the design magazines or other</a:t>
            </a:r>
            <a:endParaRPr lang="en-US" sz="2400">
              <a:solidFill>
                <a:srgbClr val="595959"/>
              </a:solidFill>
              <a:latin typeface="Calibri"/>
              <a:ea typeface="+mn-lt"/>
              <a:cs typeface="+mn-lt"/>
            </a:endParaRPr>
          </a:p>
          <a:p>
            <a:pPr algn="l"/>
            <a:r>
              <a:rPr lang="en-US" sz="2400" dirty="0">
                <a:solidFill>
                  <a:srgbClr val="000000"/>
                </a:solidFill>
                <a:latin typeface="Calibri"/>
                <a:ea typeface="+mn-lt"/>
                <a:cs typeface="+mn-lt"/>
              </a:rPr>
              <a:t>design or HCI literature </a:t>
            </a:r>
            <a:r>
              <a:rPr lang="en-US" sz="2400">
                <a:solidFill>
                  <a:srgbClr val="000000"/>
                </a:solidFill>
                <a:latin typeface="Calibri"/>
                <a:ea typeface="+mn-lt"/>
                <a:cs typeface="+mn-lt"/>
              </a:rPr>
              <a:t>provided. Cut</a:t>
            </a:r>
            <a:r>
              <a:rPr lang="en-US" sz="2400" dirty="0">
                <a:solidFill>
                  <a:srgbClr val="000000"/>
                </a:solidFill>
                <a:latin typeface="Calibri"/>
                <a:ea typeface="+mn-lt"/>
                <a:cs typeface="+mn-lt"/>
              </a:rPr>
              <a:t> out images, text,</a:t>
            </a:r>
            <a:endParaRPr lang="en-US" sz="2400" dirty="0">
              <a:solidFill>
                <a:srgbClr val="595959"/>
              </a:solidFill>
              <a:latin typeface="Calibri"/>
              <a:ea typeface="+mn-lt"/>
              <a:cs typeface="+mn-lt"/>
            </a:endParaRPr>
          </a:p>
          <a:p>
            <a:pPr algn="l"/>
            <a:r>
              <a:rPr lang="en-US" sz="2400" dirty="0">
                <a:solidFill>
                  <a:srgbClr val="000000"/>
                </a:solidFill>
                <a:latin typeface="Calibri"/>
                <a:ea typeface="+mn-lt"/>
                <a:cs typeface="+mn-lt"/>
              </a:rPr>
              <a:t>and any other pieces of relevant content that signals</a:t>
            </a:r>
            <a:endParaRPr lang="en-US" sz="2400">
              <a:solidFill>
                <a:srgbClr val="595959"/>
              </a:solidFill>
              <a:latin typeface="Calibri"/>
              <a:ea typeface="+mn-lt"/>
              <a:cs typeface="+mn-lt"/>
            </a:endParaRPr>
          </a:p>
          <a:p>
            <a:pPr algn="l"/>
            <a:r>
              <a:rPr lang="en-US" sz="2400" dirty="0">
                <a:solidFill>
                  <a:srgbClr val="000000"/>
                </a:solidFill>
                <a:latin typeface="Calibri"/>
                <a:ea typeface="+mn-lt"/>
                <a:cs typeface="+mn-lt"/>
              </a:rPr>
              <a:t>human-centered design perspectives.</a:t>
            </a:r>
            <a:endParaRPr lang="en-US" sz="2400" dirty="0">
              <a:latin typeface="Calibri"/>
              <a:ea typeface="+mn-lt"/>
              <a:cs typeface="+mn-lt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0B26BD5-BE89-04A7-FDC1-27DB56DC2771}"/>
              </a:ext>
            </a:extLst>
          </p:cNvPr>
          <p:cNvSpPr/>
          <p:nvPr/>
        </p:nvSpPr>
        <p:spPr>
          <a:xfrm>
            <a:off x="1158072" y="2164130"/>
            <a:ext cx="666752" cy="666751"/>
          </a:xfrm>
          <a:prstGeom prst="ellipse">
            <a:avLst/>
          </a:prstGeom>
          <a:solidFill>
            <a:srgbClr val="3F53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800" b="1"/>
              <a:t>1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CE65390-7B34-FEBD-B55B-D3F7A0C81999}"/>
              </a:ext>
            </a:extLst>
          </p:cNvPr>
          <p:cNvSpPr txBox="1">
            <a:spLocks/>
          </p:cNvSpPr>
          <p:nvPr/>
        </p:nvSpPr>
        <p:spPr>
          <a:xfrm>
            <a:off x="9467178" y="3125787"/>
            <a:ext cx="1666145" cy="13755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>
                <a:solidFill>
                  <a:srgbClr val="3F53D8"/>
                </a:solidFill>
                <a:latin typeface="Calibri"/>
                <a:ea typeface="Calibri"/>
                <a:cs typeface="Calibri"/>
              </a:rPr>
              <a:t>15 min</a:t>
            </a:r>
            <a:endParaRPr lang="en-US" sz="4000" b="1" dirty="0">
              <a:solidFill>
                <a:srgbClr val="3F53D8"/>
              </a:solidFill>
              <a:latin typeface="Calibri"/>
              <a:ea typeface="Calibri"/>
              <a:cs typeface="Calibri"/>
            </a:endParaRPr>
          </a:p>
        </p:txBody>
      </p:sp>
      <p:pic>
        <p:nvPicPr>
          <p:cNvPr id="6" name="Graphic 5" descr="Clock with solid fill">
            <a:extLst>
              <a:ext uri="{FF2B5EF4-FFF2-40B4-BE49-F238E27FC236}">
                <a16:creationId xmlns:a16="http://schemas.microsoft.com/office/drawing/2014/main" id="{3424630A-67E0-D2D3-CBDA-6922CC9BB5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76307" y="2971800"/>
            <a:ext cx="914400" cy="914400"/>
          </a:xfrm>
          <a:prstGeom prst="rect">
            <a:avLst/>
          </a:prstGeom>
        </p:spPr>
      </p:pic>
      <p:pic>
        <p:nvPicPr>
          <p:cNvPr id="2" name="Bildobjekt 1" descr="En bild som visar Färggrann, konst, siluett&#10;&#10;Automatiskt genererad beskrivning">
            <a:extLst>
              <a:ext uri="{FF2B5EF4-FFF2-40B4-BE49-F238E27FC236}">
                <a16:creationId xmlns:a16="http://schemas.microsoft.com/office/drawing/2014/main" id="{DCFA8FA6-95DB-7F34-31C9-F53206794C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75846" y="123664"/>
            <a:ext cx="1506392" cy="386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955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A1DD03EF-A1BC-9673-E6BA-8447A123C61E}"/>
              </a:ext>
            </a:extLst>
          </p:cNvPr>
          <p:cNvSpPr txBox="1">
            <a:spLocks/>
          </p:cNvSpPr>
          <p:nvPr/>
        </p:nvSpPr>
        <p:spPr>
          <a:xfrm>
            <a:off x="1932903" y="2151855"/>
            <a:ext cx="7643080" cy="25542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dirty="0">
                <a:solidFill>
                  <a:srgbClr val="3F53D8"/>
                </a:solidFill>
                <a:latin typeface="Calibri"/>
                <a:ea typeface="Calibri"/>
                <a:cs typeface="Calibri"/>
              </a:rPr>
              <a:t>Making</a:t>
            </a:r>
            <a:endParaRPr lang="en-US" sz="6000">
              <a:latin typeface="Calibri"/>
              <a:ea typeface="Calibri"/>
              <a:cs typeface="Calibri"/>
            </a:endParaRPr>
          </a:p>
          <a:p>
            <a:r>
              <a:rPr lang="en-US" sz="6000" dirty="0">
                <a:latin typeface="Calibri"/>
                <a:ea typeface="Calibri"/>
                <a:cs typeface="Calibri"/>
              </a:rPr>
              <a:t>more-than-human-centered design</a:t>
            </a:r>
            <a:endParaRPr lang="en-US" sz="6000">
              <a:latin typeface="Calibri"/>
              <a:ea typeface="Calibri"/>
              <a:cs typeface="Calibri"/>
            </a:endParaRPr>
          </a:p>
        </p:txBody>
      </p:sp>
      <p:pic>
        <p:nvPicPr>
          <p:cNvPr id="2" name="Bildobjekt 1" descr="En bild som visar Färggrann, konst, siluett&#10;&#10;Automatiskt genererad beskrivning">
            <a:extLst>
              <a:ext uri="{FF2B5EF4-FFF2-40B4-BE49-F238E27FC236}">
                <a16:creationId xmlns:a16="http://schemas.microsoft.com/office/drawing/2014/main" id="{31DF4C55-BB8A-0C4E-BC1C-8694637B23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5846" y="123664"/>
            <a:ext cx="1506392" cy="386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52159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5E74B85C-1346-1D7D-3478-9CCD380549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68622" y="801687"/>
            <a:ext cx="3952144" cy="1375569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>
                <a:solidFill>
                  <a:srgbClr val="000000"/>
                </a:solidFill>
                <a:latin typeface="Calibri"/>
              </a:rPr>
              <a:t>Make</a:t>
            </a:r>
            <a:endParaRPr lang="en-US" dirty="0">
              <a:latin typeface="Calibri"/>
            </a:endParaRP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D993D429-4317-11FD-430A-69EB2A20C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8996" y="2570162"/>
            <a:ext cx="8059790" cy="2632075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en-US" sz="2400" dirty="0">
                <a:solidFill>
                  <a:srgbClr val="000000"/>
                </a:solidFill>
                <a:latin typeface="Calibri"/>
                <a:ea typeface="+mn-lt"/>
                <a:cs typeface="+mn-lt"/>
              </a:rPr>
              <a:t>Use the materials collected to create a collage representing</a:t>
            </a:r>
            <a:endParaRPr lang="en-US" sz="2400" dirty="0">
              <a:solidFill>
                <a:srgbClr val="595959"/>
              </a:solidFill>
              <a:latin typeface="Calibri"/>
              <a:ea typeface="+mn-lt"/>
              <a:cs typeface="+mn-lt"/>
            </a:endParaRPr>
          </a:p>
          <a:p>
            <a:pPr algn="l"/>
            <a:r>
              <a:rPr lang="en-US" sz="2400" b="1" dirty="0">
                <a:solidFill>
                  <a:srgbClr val="4353D1"/>
                </a:solidFill>
                <a:latin typeface="Calibri"/>
                <a:ea typeface="+mn-lt"/>
                <a:cs typeface="+mn-lt"/>
              </a:rPr>
              <a:t>more-than-human</a:t>
            </a:r>
            <a:r>
              <a:rPr lang="en-US" sz="2400" dirty="0">
                <a:solidFill>
                  <a:srgbClr val="000000"/>
                </a:solidFill>
                <a:latin typeface="Calibri"/>
                <a:ea typeface="+mn-lt"/>
                <a:cs typeface="+mn-lt"/>
              </a:rPr>
              <a:t> topics in design/HCI together with peers</a:t>
            </a:r>
            <a:endParaRPr lang="en-US" sz="2400" dirty="0">
              <a:solidFill>
                <a:srgbClr val="595959"/>
              </a:solidFill>
              <a:latin typeface="Calibri"/>
              <a:ea typeface="+mn-lt"/>
              <a:cs typeface="+mn-lt"/>
            </a:endParaRPr>
          </a:p>
          <a:p>
            <a:pPr algn="l"/>
            <a:r>
              <a:rPr lang="en-US" sz="2400">
                <a:solidFill>
                  <a:srgbClr val="000000"/>
                </a:solidFill>
                <a:latin typeface="Calibri"/>
                <a:ea typeface="+mn-lt"/>
                <a:cs typeface="+mn-lt"/>
              </a:rPr>
              <a:t>(group of 3-5). Discuss individual findings, thoughts and</a:t>
            </a:r>
            <a:endParaRPr lang="en-US" sz="2400">
              <a:solidFill>
                <a:srgbClr val="595959"/>
              </a:solidFill>
              <a:latin typeface="Calibri"/>
              <a:ea typeface="+mn-lt"/>
              <a:cs typeface="+mn-lt"/>
            </a:endParaRPr>
          </a:p>
          <a:p>
            <a:pPr algn="l"/>
            <a:r>
              <a:rPr lang="en-US" sz="2400" dirty="0">
                <a:solidFill>
                  <a:srgbClr val="000000"/>
                </a:solidFill>
                <a:latin typeface="Calibri"/>
                <a:ea typeface="+mn-lt"/>
                <a:cs typeface="+mn-lt"/>
              </a:rPr>
              <a:t>perspectives on human-centered design vs. more-than-human</a:t>
            </a:r>
            <a:endParaRPr lang="en-US" sz="2400" dirty="0">
              <a:solidFill>
                <a:srgbClr val="595959"/>
              </a:solidFill>
              <a:latin typeface="Calibri"/>
              <a:ea typeface="+mn-lt"/>
              <a:cs typeface="+mn-lt"/>
            </a:endParaRPr>
          </a:p>
          <a:p>
            <a:pPr algn="l"/>
            <a:r>
              <a:rPr lang="en-US" sz="2400" dirty="0">
                <a:solidFill>
                  <a:srgbClr val="000000"/>
                </a:solidFill>
                <a:latin typeface="Calibri"/>
                <a:ea typeface="+mn-lt"/>
                <a:cs typeface="+mn-lt"/>
              </a:rPr>
              <a:t>design. Arrange, and paste the collected materials onto a</a:t>
            </a:r>
            <a:endParaRPr lang="en-US" sz="2400" dirty="0">
              <a:solidFill>
                <a:srgbClr val="595959"/>
              </a:solidFill>
              <a:latin typeface="Calibri"/>
              <a:ea typeface="+mn-lt"/>
              <a:cs typeface="+mn-lt"/>
            </a:endParaRPr>
          </a:p>
          <a:p>
            <a:pPr algn="l"/>
            <a:r>
              <a:rPr lang="en-US" sz="2400" dirty="0">
                <a:solidFill>
                  <a:srgbClr val="000000"/>
                </a:solidFill>
                <a:latin typeface="Calibri"/>
                <a:ea typeface="+mn-lt"/>
                <a:cs typeface="+mn-lt"/>
              </a:rPr>
              <a:t>shared poster creatively to create an image of more-than</a:t>
            </a:r>
            <a:endParaRPr lang="en-US" sz="2400" dirty="0">
              <a:solidFill>
                <a:srgbClr val="595959"/>
              </a:solidFill>
              <a:latin typeface="Calibri"/>
              <a:ea typeface="+mn-lt"/>
              <a:cs typeface="+mn-lt"/>
            </a:endParaRPr>
          </a:p>
          <a:p>
            <a:pPr algn="l"/>
            <a:r>
              <a:rPr lang="en-US" sz="2400" dirty="0">
                <a:solidFill>
                  <a:srgbClr val="000000"/>
                </a:solidFill>
                <a:latin typeface="Calibri"/>
                <a:ea typeface="+mn-lt"/>
                <a:cs typeface="+mn-lt"/>
              </a:rPr>
              <a:t>human design, considering how these cutout pieces interact</a:t>
            </a:r>
            <a:endParaRPr lang="en-US" sz="2400" dirty="0">
              <a:solidFill>
                <a:srgbClr val="595959"/>
              </a:solidFill>
              <a:latin typeface="Calibri"/>
              <a:ea typeface="+mn-lt"/>
              <a:cs typeface="+mn-lt"/>
            </a:endParaRPr>
          </a:p>
          <a:p>
            <a:pPr algn="l"/>
            <a:r>
              <a:rPr lang="en-US" sz="2400" dirty="0">
                <a:solidFill>
                  <a:srgbClr val="000000"/>
                </a:solidFill>
                <a:latin typeface="Calibri"/>
                <a:ea typeface="+mn-lt"/>
                <a:cs typeface="+mn-lt"/>
              </a:rPr>
              <a:t>and contribute to their overall message.</a:t>
            </a:r>
            <a:endParaRPr lang="en-US" sz="2400" dirty="0">
              <a:latin typeface="Calibri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0B26BD5-BE89-04A7-FDC1-27DB56DC2771}"/>
              </a:ext>
            </a:extLst>
          </p:cNvPr>
          <p:cNvSpPr/>
          <p:nvPr/>
        </p:nvSpPr>
        <p:spPr>
          <a:xfrm>
            <a:off x="1158072" y="1468805"/>
            <a:ext cx="666752" cy="666751"/>
          </a:xfrm>
          <a:prstGeom prst="ellipse">
            <a:avLst/>
          </a:prstGeom>
          <a:solidFill>
            <a:srgbClr val="3F53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800" b="1"/>
              <a:t>2</a:t>
            </a:r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CE65390-7B34-FEBD-B55B-D3F7A0C81999}"/>
              </a:ext>
            </a:extLst>
          </p:cNvPr>
          <p:cNvSpPr txBox="1">
            <a:spLocks/>
          </p:cNvSpPr>
          <p:nvPr/>
        </p:nvSpPr>
        <p:spPr>
          <a:xfrm>
            <a:off x="9467178" y="3125787"/>
            <a:ext cx="1666145" cy="13755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>
                <a:solidFill>
                  <a:srgbClr val="3F53D8"/>
                </a:solidFill>
                <a:latin typeface="Calibri"/>
                <a:ea typeface="Calibri"/>
                <a:cs typeface="Calibri"/>
              </a:rPr>
              <a:t>20 min</a:t>
            </a:r>
            <a:endParaRPr lang="en-US" sz="4000" b="1" dirty="0">
              <a:solidFill>
                <a:srgbClr val="3F53D8"/>
              </a:solidFill>
              <a:latin typeface="Calibri"/>
              <a:ea typeface="Calibri"/>
              <a:cs typeface="Calibri"/>
            </a:endParaRPr>
          </a:p>
        </p:txBody>
      </p:sp>
      <p:pic>
        <p:nvPicPr>
          <p:cNvPr id="6" name="Graphic 5" descr="Clock with solid fill">
            <a:extLst>
              <a:ext uri="{FF2B5EF4-FFF2-40B4-BE49-F238E27FC236}">
                <a16:creationId xmlns:a16="http://schemas.microsoft.com/office/drawing/2014/main" id="{3424630A-67E0-D2D3-CBDA-6922CC9BB5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76307" y="2971800"/>
            <a:ext cx="914400" cy="914400"/>
          </a:xfrm>
          <a:prstGeom prst="rect">
            <a:avLst/>
          </a:prstGeom>
        </p:spPr>
      </p:pic>
      <p:pic>
        <p:nvPicPr>
          <p:cNvPr id="2" name="Bildobjekt 1" descr="En bild som visar Färggrann, konst, siluett&#10;&#10;Automatiskt genererad beskrivning">
            <a:extLst>
              <a:ext uri="{FF2B5EF4-FFF2-40B4-BE49-F238E27FC236}">
                <a16:creationId xmlns:a16="http://schemas.microsoft.com/office/drawing/2014/main" id="{C503AB00-0EF4-BC8E-A4B9-0D56173AF5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75846" y="123664"/>
            <a:ext cx="1506392" cy="386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8303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5E74B85C-1346-1D7D-3478-9CCD380549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68622" y="1497012"/>
            <a:ext cx="6642955" cy="1339851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>
                <a:solidFill>
                  <a:srgbClr val="000000"/>
                </a:solidFill>
                <a:latin typeface="Calibri"/>
              </a:rPr>
              <a:t>Reflecting discussion</a:t>
            </a:r>
            <a:endParaRPr lang="en-US">
              <a:latin typeface="Calibri"/>
            </a:endParaRP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D993D429-4317-11FD-430A-69EB2A20C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8996" y="3262312"/>
            <a:ext cx="7452572" cy="1655762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dirty="0">
                <a:solidFill>
                  <a:srgbClr val="000000"/>
                </a:solidFill>
                <a:latin typeface="Calibri"/>
                <a:ea typeface="+mn-lt"/>
                <a:cs typeface="+mn-lt"/>
              </a:rPr>
              <a:t>Reflect in class on the collages (e.g., What story does it tell?)</a:t>
            </a:r>
            <a:endParaRPr lang="en-US">
              <a:solidFill>
                <a:srgbClr val="595959"/>
              </a:solidFill>
              <a:latin typeface="Calibri"/>
              <a:ea typeface="+mn-lt"/>
              <a:cs typeface="+mn-lt"/>
            </a:endParaRPr>
          </a:p>
          <a:p>
            <a:pPr algn="l">
              <a:lnSpc>
                <a:spcPct val="120000"/>
              </a:lnSpc>
            </a:pPr>
            <a:r>
              <a:rPr lang="en-US" dirty="0">
                <a:solidFill>
                  <a:srgbClr val="000000"/>
                </a:solidFill>
                <a:latin typeface="Calibri"/>
                <a:ea typeface="+mn-lt"/>
                <a:cs typeface="+mn-lt"/>
              </a:rPr>
              <a:t>and the broader implications of more-than-human</a:t>
            </a:r>
            <a:endParaRPr lang="en-US" dirty="0">
              <a:solidFill>
                <a:srgbClr val="595959"/>
              </a:solidFill>
              <a:latin typeface="Calibri"/>
              <a:ea typeface="+mn-lt"/>
              <a:cs typeface="+mn-lt"/>
            </a:endParaRPr>
          </a:p>
          <a:p>
            <a:pPr algn="l">
              <a:lnSpc>
                <a:spcPct val="120000"/>
              </a:lnSpc>
            </a:pPr>
            <a:r>
              <a:rPr lang="en-US" dirty="0">
                <a:solidFill>
                  <a:srgbClr val="000000"/>
                </a:solidFill>
                <a:latin typeface="Calibri"/>
                <a:ea typeface="+mn-lt"/>
                <a:cs typeface="+mn-lt"/>
              </a:rPr>
              <a:t>considerations in design. Collect current efforts, practices, </a:t>
            </a:r>
            <a:r>
              <a:rPr lang="en-US">
                <a:solidFill>
                  <a:srgbClr val="000000"/>
                </a:solidFill>
                <a:latin typeface="Calibri"/>
                <a:ea typeface="+mn-lt"/>
                <a:cs typeface="+mn-lt"/>
              </a:rPr>
              <a:t>and</a:t>
            </a:r>
            <a:endParaRPr lang="en-US">
              <a:solidFill>
                <a:srgbClr val="595959"/>
              </a:solidFill>
              <a:latin typeface="Calibri"/>
              <a:ea typeface="+mn-lt"/>
              <a:cs typeface="+mn-lt"/>
            </a:endParaRPr>
          </a:p>
          <a:p>
            <a:pPr algn="l">
              <a:lnSpc>
                <a:spcPct val="120000"/>
              </a:lnSpc>
            </a:pPr>
            <a:r>
              <a:rPr lang="en-US" dirty="0">
                <a:solidFill>
                  <a:srgbClr val="000000"/>
                </a:solidFill>
                <a:latin typeface="Calibri"/>
                <a:ea typeface="+mn-lt"/>
                <a:cs typeface="+mn-lt"/>
              </a:rPr>
              <a:t>discourses on more-than-human topics in design.</a:t>
            </a:r>
            <a:endParaRPr lang="en-US" dirty="0">
              <a:latin typeface="Calibri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0B26BD5-BE89-04A7-FDC1-27DB56DC2771}"/>
              </a:ext>
            </a:extLst>
          </p:cNvPr>
          <p:cNvSpPr/>
          <p:nvPr/>
        </p:nvSpPr>
        <p:spPr>
          <a:xfrm>
            <a:off x="1158072" y="2164130"/>
            <a:ext cx="666752" cy="666751"/>
          </a:xfrm>
          <a:prstGeom prst="ellipse">
            <a:avLst/>
          </a:prstGeom>
          <a:solidFill>
            <a:srgbClr val="3F53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800" b="1"/>
              <a:t>3</a:t>
            </a:r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CE65390-7B34-FEBD-B55B-D3F7A0C81999}"/>
              </a:ext>
            </a:extLst>
          </p:cNvPr>
          <p:cNvSpPr txBox="1">
            <a:spLocks/>
          </p:cNvSpPr>
          <p:nvPr/>
        </p:nvSpPr>
        <p:spPr>
          <a:xfrm>
            <a:off x="9467178" y="3125787"/>
            <a:ext cx="1666145" cy="13755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>
                <a:solidFill>
                  <a:srgbClr val="3F53D8"/>
                </a:solidFill>
                <a:latin typeface="Calibri"/>
                <a:ea typeface="Calibri"/>
                <a:cs typeface="Calibri"/>
              </a:rPr>
              <a:t>25 min</a:t>
            </a:r>
            <a:endParaRPr lang="en-US" sz="4000" b="1" dirty="0">
              <a:solidFill>
                <a:srgbClr val="3F53D8"/>
              </a:solidFill>
              <a:latin typeface="Calibri"/>
              <a:ea typeface="Calibri"/>
              <a:cs typeface="Calibri"/>
            </a:endParaRPr>
          </a:p>
        </p:txBody>
      </p:sp>
      <p:pic>
        <p:nvPicPr>
          <p:cNvPr id="6" name="Graphic 5" descr="Clock with solid fill">
            <a:extLst>
              <a:ext uri="{FF2B5EF4-FFF2-40B4-BE49-F238E27FC236}">
                <a16:creationId xmlns:a16="http://schemas.microsoft.com/office/drawing/2014/main" id="{3424630A-67E0-D2D3-CBDA-6922CC9BB5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76307" y="2971800"/>
            <a:ext cx="914400" cy="914400"/>
          </a:xfrm>
          <a:prstGeom prst="rect">
            <a:avLst/>
          </a:prstGeom>
        </p:spPr>
      </p:pic>
      <p:pic>
        <p:nvPicPr>
          <p:cNvPr id="2" name="Bildobjekt 1" descr="En bild som visar Färggrann, konst, siluett&#10;&#10;Automatiskt genererad beskrivning">
            <a:extLst>
              <a:ext uri="{FF2B5EF4-FFF2-40B4-BE49-F238E27FC236}">
                <a16:creationId xmlns:a16="http://schemas.microsoft.com/office/drawing/2014/main" id="{6FB63863-DF3B-1E38-61FC-B65A8BD739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75846" y="123664"/>
            <a:ext cx="1506392" cy="386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7911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/>
          <p:nvPr/>
        </p:nvSpPr>
        <p:spPr>
          <a:xfrm>
            <a:off x="272575" y="1699612"/>
            <a:ext cx="11620500" cy="4130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E0C358F-F65F-E242-ACE6-4D3E98081F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7875" y="1028247"/>
            <a:ext cx="10960100" cy="4351200"/>
          </a:xfrm>
        </p:spPr>
        <p:txBody>
          <a:bodyPr/>
          <a:lstStyle/>
          <a:p>
            <a:pPr marL="114300" indent="0">
              <a:lnSpc>
                <a:spcPct val="100000"/>
              </a:lnSpc>
              <a:buNone/>
            </a:pPr>
            <a:endParaRPr lang="sv-SE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0000"/>
              </a:lnSpc>
              <a:buNone/>
            </a:pPr>
            <a:endParaRPr lang="sv-SE" b="0" i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0000"/>
              </a:lnSpc>
              <a:buNone/>
            </a:pPr>
            <a:r>
              <a:rPr lang="sv-SE" b="0" i="0" dirty="0" err="1">
                <a:solidFill>
                  <a:schemeClr val="tx1"/>
                </a:solidFill>
                <a:effectLst/>
                <a:latin typeface="Calibri"/>
                <a:cs typeface="Calibri"/>
              </a:rPr>
              <a:t>This</a:t>
            </a:r>
            <a:r>
              <a:rPr lang="sv-SE" b="0" i="0" dirty="0">
                <a:solidFill>
                  <a:schemeClr val="tx1"/>
                </a:solidFill>
                <a:effectLst/>
                <a:latin typeface="Calibri"/>
                <a:cs typeface="Calibri"/>
              </a:rPr>
              <a:t> </a:t>
            </a:r>
            <a:r>
              <a:rPr lang="sv-SE" b="0" i="0" dirty="0" err="1">
                <a:solidFill>
                  <a:schemeClr val="tx1"/>
                </a:solidFill>
                <a:effectLst/>
                <a:latin typeface="Calibri"/>
                <a:cs typeface="Calibri"/>
              </a:rPr>
              <a:t>teaching</a:t>
            </a:r>
            <a:r>
              <a:rPr lang="sv-SE" b="0" i="0" dirty="0">
                <a:solidFill>
                  <a:schemeClr val="tx1"/>
                </a:solidFill>
                <a:effectLst/>
                <a:latin typeface="Calibri"/>
                <a:cs typeface="Calibri"/>
              </a:rPr>
              <a:t> </a:t>
            </a:r>
            <a:r>
              <a:rPr lang="sv-SE" b="0" i="0" dirty="0" err="1">
                <a:solidFill>
                  <a:schemeClr val="tx1"/>
                </a:solidFill>
                <a:effectLst/>
                <a:latin typeface="Calibri"/>
                <a:cs typeface="Calibri"/>
              </a:rPr>
              <a:t>activity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was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developed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as part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of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the MOVA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project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co-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funded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by the </a:t>
            </a:r>
            <a:r>
              <a:rPr lang="sv-SE" dirty="0" err="1">
                <a:solidFill>
                  <a:schemeClr val="tx1"/>
                </a:solidFill>
                <a:latin typeface="Calibri"/>
                <a:cs typeface="Calibri"/>
              </a:rPr>
              <a:t>European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</a:rPr>
              <a:t> Union. </a:t>
            </a:r>
            <a:r>
              <a:rPr lang="sv-SE" dirty="0">
                <a:solidFill>
                  <a:schemeClr val="tx1"/>
                </a:solidFill>
                <a:latin typeface="Calibri"/>
                <a:cs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https://mova.uni.mau.se/</a:t>
            </a:r>
            <a:endParaRPr lang="sv-SE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114300" indent="0">
              <a:buNone/>
            </a:pPr>
            <a:endParaRPr lang="en-GB" sz="240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GB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C8BF4586-C96B-8727-94C4-75F524140D35}"/>
              </a:ext>
            </a:extLst>
          </p:cNvPr>
          <p:cNvSpPr txBox="1"/>
          <p:nvPr/>
        </p:nvSpPr>
        <p:spPr>
          <a:xfrm>
            <a:off x="768826" y="5827643"/>
            <a:ext cx="11125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Disclaimer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Funded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by the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European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Union.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Views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and opinions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expressed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are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however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those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author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(s)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only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and do not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necessarily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reflect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those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European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Union or the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European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Education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and Culture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Executive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Agency (EACEA).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Neither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European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Union nor EACEA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can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be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held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responsible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for </a:t>
            </a:r>
            <a:r>
              <a:rPr lang="sv-SE" sz="1200" b="0" i="0" err="1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them</a:t>
            </a:r>
            <a:r>
              <a:rPr lang="sv-SE" sz="1200" b="0" i="0">
                <a:solidFill>
                  <a:srgbClr val="4040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sz="12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Bildobjekt 7" descr="En bild som visar skärmbild, Electric blue, Teckensnitt, Majorelleblå&#10;&#10;Automatiskt genererad beskrivning">
            <a:extLst>
              <a:ext uri="{FF2B5EF4-FFF2-40B4-BE49-F238E27FC236}">
                <a16:creationId xmlns:a16="http://schemas.microsoft.com/office/drawing/2014/main" id="{3507B513-DB5F-51C2-86B0-5806EB90CF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45435" y="3205638"/>
            <a:ext cx="5501131" cy="1224951"/>
          </a:xfrm>
          <a:prstGeom prst="rect">
            <a:avLst/>
          </a:prstGeom>
        </p:spPr>
      </p:pic>
      <p:pic>
        <p:nvPicPr>
          <p:cNvPr id="6" name="Bildobjekt 5" descr="En bild som visar Färggrann, konst, siluett&#10;&#10;Automatiskt genererad beskrivning">
            <a:extLst>
              <a:ext uri="{FF2B5EF4-FFF2-40B4-BE49-F238E27FC236}">
                <a16:creationId xmlns:a16="http://schemas.microsoft.com/office/drawing/2014/main" id="{CA81504A-1A3C-7F79-8086-08EAFB719FF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75846" y="123664"/>
            <a:ext cx="1506392" cy="386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662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88E1801-A12B-F73F-D976-C4E93DD6D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7497" y="1715688"/>
            <a:ext cx="8120550" cy="596438"/>
          </a:xfrm>
        </p:spPr>
        <p:txBody>
          <a:bodyPr>
            <a:normAutofit/>
          </a:bodyPr>
          <a:lstStyle/>
          <a:p>
            <a:r>
              <a:rPr lang="en-US" sz="2700">
                <a:latin typeface="Calibri"/>
              </a:rPr>
              <a:t>Summary and Learning outcomes</a:t>
            </a:r>
            <a:endParaRPr lang="da-DK" sz="2700">
              <a:latin typeface="Calibri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7A063A-3E7E-9432-A89D-B589222544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5930" y="2406079"/>
            <a:ext cx="3761775" cy="3416400"/>
          </a:xfrm>
        </p:spPr>
        <p:txBody>
          <a:bodyPr>
            <a:normAutofit/>
          </a:bodyPr>
          <a:lstStyle/>
          <a:p>
            <a:pPr marL="104775" indent="0">
              <a:buNone/>
            </a:pPr>
            <a:r>
              <a:rPr lang="en-US" sz="2000" dirty="0">
                <a:solidFill>
                  <a:schemeClr val="tx1"/>
                </a:solidFill>
                <a:latin typeface="Calibri"/>
              </a:rPr>
              <a:t>Summary</a:t>
            </a:r>
            <a:endParaRPr lang="en-US" sz="2000" dirty="0">
              <a:solidFill>
                <a:schemeClr val="tx1"/>
              </a:solidFill>
            </a:endParaRPr>
          </a:p>
          <a:p>
            <a:pPr marL="104775" indent="0">
              <a:lnSpc>
                <a:spcPct val="114999"/>
              </a:lnSpc>
              <a:buNone/>
            </a:pPr>
            <a:r>
              <a:rPr lang="en-US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Through this teaching activity, students will learn to broaden their views, from focusing on humans (which is the core of human-centered design) to taking a more-than-human perspective. In this way, they are supported in working from "old practices" towards a new interpretation of the field of more-than-human-centered design. </a:t>
            </a:r>
          </a:p>
          <a:p>
            <a:pPr marL="104775" indent="0">
              <a:lnSpc>
                <a:spcPct val="114999"/>
              </a:lnSpc>
              <a:buNone/>
            </a:pPr>
            <a:endParaRPr lang="en-US" sz="2100" dirty="0">
              <a:solidFill>
                <a:schemeClr val="tx1"/>
              </a:solidFill>
              <a:latin typeface="Calibri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4FBD4D-5FC5-FB86-F1F1-4DA525B09397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5190867" y="2406079"/>
            <a:ext cx="3847500" cy="3416400"/>
          </a:xfrm>
        </p:spPr>
        <p:txBody>
          <a:bodyPr>
            <a:normAutofit/>
          </a:bodyPr>
          <a:lstStyle/>
          <a:p>
            <a:pPr marL="104775" indent="0">
              <a:buNone/>
            </a:pPr>
            <a:r>
              <a:rPr lang="en-US" sz="2000" dirty="0">
                <a:solidFill>
                  <a:schemeClr val="tx1"/>
                </a:solidFill>
                <a:latin typeface="Calibri"/>
              </a:rPr>
              <a:t>Learning outcomes</a:t>
            </a:r>
            <a:endParaRPr lang="en-GB" sz="200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marL="104775" indent="0">
              <a:lnSpc>
                <a:spcPct val="114999"/>
              </a:lnSpc>
              <a:buNone/>
            </a:pPr>
            <a:r>
              <a:rPr lang="en-US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After this activity students should be able to:</a:t>
            </a:r>
            <a:endParaRPr lang="en-GB" dirty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14999"/>
              </a:lnSpc>
              <a:buFont typeface="Wingdings"/>
              <a:buChar char="§"/>
            </a:pPr>
            <a:r>
              <a:rPr lang="en-US" dirty="0" err="1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Recognise</a:t>
            </a:r>
            <a:r>
              <a:rPr lang="en-US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 the interrelationships between human and non-human elements in human-computer design. </a:t>
            </a:r>
            <a:endParaRPr lang="en-GB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14999"/>
              </a:lnSpc>
              <a:buFont typeface="Wingdings"/>
              <a:buChar char="§"/>
            </a:pPr>
            <a:r>
              <a:rPr lang="en-US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Engage in reflective discussions to evaluate the ethical, social, and environmental impacts of their design choices, </a:t>
            </a:r>
            <a:endParaRPr lang="en-GB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14999"/>
              </a:lnSpc>
              <a:buFont typeface="Wingdings"/>
              <a:buChar char="§"/>
            </a:pPr>
            <a:r>
              <a:rPr lang="en-US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Propose strategies for incorporating more-than-human considerations into future design projects.</a:t>
            </a:r>
            <a:endParaRPr lang="en-GB" sz="110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marL="318770" indent="-213995">
              <a:lnSpc>
                <a:spcPct val="114999"/>
              </a:lnSpc>
              <a:buFont typeface="Wingdings"/>
              <a:buChar char="§"/>
            </a:pPr>
            <a:endParaRPr lang="en-GB" sz="1800" dirty="0">
              <a:solidFill>
                <a:schemeClr val="tx1"/>
              </a:solidFill>
              <a:latin typeface="Calibri"/>
            </a:endParaRPr>
          </a:p>
          <a:p>
            <a:pPr marL="318770" indent="-213995">
              <a:lnSpc>
                <a:spcPct val="114999"/>
              </a:lnSpc>
              <a:buFont typeface="Wingdings"/>
              <a:buChar char="§"/>
            </a:pPr>
            <a:endParaRPr lang="en-GB" sz="1800">
              <a:solidFill>
                <a:schemeClr val="tx1"/>
              </a:solidFill>
              <a:latin typeface="Calibri"/>
            </a:endParaRPr>
          </a:p>
          <a:p>
            <a:pPr marL="104775" indent="0">
              <a:lnSpc>
                <a:spcPct val="114999"/>
              </a:lnSpc>
              <a:buNone/>
            </a:pPr>
            <a:endParaRPr lang="en-US" sz="2100">
              <a:solidFill>
                <a:schemeClr val="tx1"/>
              </a:solidFill>
              <a:latin typeface="Calibri"/>
            </a:endParaRPr>
          </a:p>
          <a:p>
            <a:pPr marL="104775" indent="0">
              <a:lnSpc>
                <a:spcPct val="114999"/>
              </a:lnSpc>
              <a:buNone/>
            </a:pPr>
            <a:endParaRPr lang="en-US" sz="2100">
              <a:solidFill>
                <a:schemeClr val="tx1"/>
              </a:solidFill>
              <a:latin typeface="Calibri"/>
            </a:endParaRPr>
          </a:p>
        </p:txBody>
      </p:sp>
      <p:pic>
        <p:nvPicPr>
          <p:cNvPr id="7" name="Bildobjekt 6" descr="En bild som visar Färggrann, konst, siluett&#10;&#10;Automatiskt genererad beskrivning">
            <a:extLst>
              <a:ext uri="{FF2B5EF4-FFF2-40B4-BE49-F238E27FC236}">
                <a16:creationId xmlns:a16="http://schemas.microsoft.com/office/drawing/2014/main" id="{D8D9EBAE-8A4C-EA71-6972-1895315E9D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5885" y="949999"/>
            <a:ext cx="1129794" cy="289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1902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B4F6704-3F9B-0B5C-722C-3A58407C0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876" y="1584330"/>
            <a:ext cx="8025300" cy="553575"/>
          </a:xfrm>
        </p:spPr>
        <p:txBody>
          <a:bodyPr>
            <a:normAutofit/>
          </a:bodyPr>
          <a:lstStyle/>
          <a:p>
            <a:r>
              <a:rPr lang="en-US" sz="2700">
                <a:latin typeface="Calibri"/>
              </a:rPr>
              <a:t>Outline/Content</a:t>
            </a:r>
            <a:endParaRPr lang="da-DK" sz="2700">
              <a:latin typeface="Calibri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3F40E3B-C3C7-787E-D572-0A3BA28E29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54876" y="2291779"/>
            <a:ext cx="8139600" cy="3416400"/>
          </a:xfrm>
        </p:spPr>
        <p:txBody>
          <a:bodyPr/>
          <a:lstStyle/>
          <a:p>
            <a:pPr>
              <a:buFont typeface="Wingdings"/>
              <a:buChar char="§"/>
            </a:pPr>
            <a:r>
              <a:rPr lang="en-US" sz="2100" dirty="0">
                <a:solidFill>
                  <a:schemeClr val="tx1"/>
                </a:solidFill>
                <a:latin typeface="Calibri"/>
              </a:rPr>
              <a:t>What is human-centered design?</a:t>
            </a:r>
          </a:p>
          <a:p>
            <a:pPr>
              <a:buFont typeface="Wingdings"/>
              <a:buChar char="§"/>
            </a:pPr>
            <a:r>
              <a:rPr lang="en-US" sz="2100" dirty="0">
                <a:solidFill>
                  <a:schemeClr val="tx1"/>
                </a:solidFill>
                <a:latin typeface="Calibri"/>
              </a:rPr>
              <a:t>What is more-than-human centered design?</a:t>
            </a:r>
          </a:p>
          <a:p>
            <a:pPr>
              <a:buFont typeface="Wingdings"/>
              <a:buChar char="§"/>
            </a:pPr>
            <a:r>
              <a:rPr lang="en-US" sz="2100" dirty="0">
                <a:solidFill>
                  <a:schemeClr val="tx1"/>
                </a:solidFill>
                <a:latin typeface="Calibri"/>
              </a:rPr>
              <a:t>How can we unmake human-centered design?</a:t>
            </a:r>
          </a:p>
          <a:p>
            <a:pPr>
              <a:lnSpc>
                <a:spcPct val="114999"/>
              </a:lnSpc>
              <a:buFont typeface="Wingdings"/>
              <a:buChar char="§"/>
            </a:pPr>
            <a:r>
              <a:rPr lang="en-US" sz="2100" dirty="0">
                <a:solidFill>
                  <a:schemeClr val="tx1"/>
                </a:solidFill>
                <a:latin typeface="Calibri"/>
              </a:rPr>
              <a:t>How can we make more-than-human centered design?</a:t>
            </a:r>
          </a:p>
          <a:p>
            <a:pPr marL="114300" indent="0">
              <a:lnSpc>
                <a:spcPct val="114999"/>
              </a:lnSpc>
              <a:buNone/>
            </a:pPr>
            <a:endParaRPr lang="en-US" sz="2100" dirty="0">
              <a:solidFill>
                <a:schemeClr val="tx1"/>
              </a:solidFill>
              <a:latin typeface="Calibri"/>
            </a:endParaRPr>
          </a:p>
        </p:txBody>
      </p:sp>
      <p:pic>
        <p:nvPicPr>
          <p:cNvPr id="4" name="Bildobjekt 3" descr="En bild som visar Färggrann, konst, siluett&#10;&#10;Automatiskt genererad beskrivning">
            <a:extLst>
              <a:ext uri="{FF2B5EF4-FFF2-40B4-BE49-F238E27FC236}">
                <a16:creationId xmlns:a16="http://schemas.microsoft.com/office/drawing/2014/main" id="{971A43AC-AA75-E360-F9E3-1B14053222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5885" y="949999"/>
            <a:ext cx="1129794" cy="289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742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/>
          <p:nvPr/>
        </p:nvSpPr>
        <p:spPr>
          <a:xfrm>
            <a:off x="1807333" y="1823322"/>
            <a:ext cx="5915025" cy="309802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05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E0C358F-F65F-E242-ACE6-4D3E98081F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70757" y="1670370"/>
            <a:ext cx="7544025" cy="3263400"/>
          </a:xfrm>
        </p:spPr>
        <p:txBody>
          <a:bodyPr/>
          <a:lstStyle/>
          <a:p>
            <a:pPr marL="85725" indent="0">
              <a:buNone/>
            </a:pPr>
            <a:r>
              <a:rPr lang="en-GB" sz="2700" dirty="0">
                <a:solidFill>
                  <a:schemeClr val="tx1"/>
                </a:solidFill>
                <a:latin typeface="Calibri"/>
                <a:cs typeface="Calibri"/>
              </a:rPr>
              <a:t>Key readings</a:t>
            </a:r>
            <a:endParaRPr lang="en-GB" sz="27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5725" indent="0">
              <a:buNone/>
            </a:pPr>
            <a:r>
              <a:rPr lang="en-US" sz="1400" dirty="0" err="1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Giaccardi</a:t>
            </a:r>
            <a:r>
              <a:rPr lang="en-US" sz="14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, E., &amp; </a:t>
            </a:r>
            <a:r>
              <a:rPr lang="en-US" sz="1400" dirty="0" err="1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Redström</a:t>
            </a:r>
            <a:r>
              <a:rPr lang="en-US" sz="14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, J. (2020). Technology and More-Than-Human Design. Design Issues, 36, 33-44. </a:t>
            </a:r>
            <a:r>
              <a:rPr lang="en-US" sz="1400" u="sng" dirty="0">
                <a:solidFill>
                  <a:schemeClr val="tx1"/>
                </a:solidFill>
                <a:latin typeface="Calibri"/>
                <a:ea typeface="Calibri"/>
                <a:cs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https://doi.org/10.1162/desi_a_00612</a:t>
            </a:r>
            <a:r>
              <a:rPr lang="en-US" sz="14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.</a:t>
            </a:r>
            <a:endParaRPr lang="sv-SE" sz="140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marL="85725" indent="0">
              <a:buNone/>
            </a:pPr>
            <a:r>
              <a:rPr lang="en-US" sz="1400" dirty="0" err="1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Tarcan</a:t>
            </a:r>
            <a:r>
              <a:rPr lang="en-US" sz="14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, B. (2022). Making-with the environment through more-than-human design. Proceedings of DRS. </a:t>
            </a:r>
            <a:r>
              <a:rPr lang="en-US" sz="1400" u="sng" dirty="0">
                <a:solidFill>
                  <a:schemeClr val="tx1"/>
                </a:solidFill>
                <a:latin typeface="Calibri"/>
                <a:ea typeface="Calibri"/>
                <a:cs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https://doi.org/10.21606/drs.2022.347</a:t>
            </a:r>
            <a:r>
              <a:rPr lang="en-US" sz="14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.</a:t>
            </a:r>
            <a:endParaRPr lang="sv-SE" sz="140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marL="85725" indent="0">
              <a:buNone/>
            </a:pPr>
            <a:r>
              <a:rPr lang="en-US" sz="14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Sabie, S., Song, K. W., Parikh, T. S., Jackson, S., Paulos, E., Lindström, K., Ståhl, Å., Sabie, D., Andersen, K., &amp; </a:t>
            </a:r>
            <a:r>
              <a:rPr lang="en-US" sz="1400" err="1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Wakkary</a:t>
            </a:r>
            <a:r>
              <a:rPr lang="en-US" sz="14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, R. (2022). </a:t>
            </a:r>
            <a:r>
              <a:rPr lang="en-US" sz="1400" err="1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Unmaking@CHI</a:t>
            </a:r>
            <a:r>
              <a:rPr lang="en-US" sz="14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: Concretizing the material and epistemological practices of unmaking in HCI. </a:t>
            </a:r>
            <a:r>
              <a:rPr lang="en-US" sz="1400" i="1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CHI Conference on Human Factors in Computing Systems Extended Abstracts</a:t>
            </a:r>
            <a:r>
              <a:rPr lang="en-US" sz="14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. </a:t>
            </a:r>
            <a:r>
              <a:rPr lang="en-US" sz="1400" u="sng" dirty="0">
                <a:solidFill>
                  <a:schemeClr val="tx1"/>
                </a:solidFill>
                <a:latin typeface="Calibri"/>
                <a:ea typeface="Calibri"/>
                <a:cs typeface="Calibr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https://doi.org/10.1145/3491101.3503721</a:t>
            </a:r>
            <a:endParaRPr lang="sv-SE" sz="140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marL="85725" indent="0">
              <a:lnSpc>
                <a:spcPct val="100000"/>
              </a:lnSpc>
              <a:buNone/>
            </a:pPr>
            <a:endParaRPr lang="sv-SE" sz="21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85725" indent="0">
              <a:lnSpc>
                <a:spcPct val="100000"/>
              </a:lnSpc>
              <a:buNone/>
            </a:pPr>
            <a:endParaRPr lang="sv-SE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5725" indent="0">
              <a:lnSpc>
                <a:spcPct val="100000"/>
              </a:lnSpc>
              <a:buNone/>
            </a:pPr>
            <a:endParaRPr lang="sv-SE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5725" indent="0">
              <a:buNone/>
            </a:pPr>
            <a:endParaRPr lang="en-GB" sz="180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GB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Bildobjekt 4" descr="En bild som visar Färggrann, konst, siluett&#10;&#10;Automatiskt genererad beskrivning">
            <a:extLst>
              <a:ext uri="{FF2B5EF4-FFF2-40B4-BE49-F238E27FC236}">
                <a16:creationId xmlns:a16="http://schemas.microsoft.com/office/drawing/2014/main" id="{916DDB54-AD98-8CF9-D652-461BB689154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05885" y="949999"/>
            <a:ext cx="1129794" cy="289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094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>
          <a:extLst>
            <a:ext uri="{FF2B5EF4-FFF2-40B4-BE49-F238E27FC236}">
              <a16:creationId xmlns:a16="http://schemas.microsoft.com/office/drawing/2014/main" id="{54D94F88-E7FB-C503-D86A-F98D6C82E2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 descr="En bild som visar Färggrann, konst, siluett&#10;&#10;Automatiskt genererad beskrivning">
            <a:extLst>
              <a:ext uri="{FF2B5EF4-FFF2-40B4-BE49-F238E27FC236}">
                <a16:creationId xmlns:a16="http://schemas.microsoft.com/office/drawing/2014/main" id="{F4A883B1-E051-78D0-2E87-285EA0A785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75846" y="123664"/>
            <a:ext cx="1506392" cy="386604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90A71761-FA55-B8C5-7D98-489DB6A0FD88}"/>
              </a:ext>
            </a:extLst>
          </p:cNvPr>
          <p:cNvSpPr txBox="1">
            <a:spLocks/>
          </p:cNvSpPr>
          <p:nvPr/>
        </p:nvSpPr>
        <p:spPr>
          <a:xfrm>
            <a:off x="2748599" y="2450579"/>
            <a:ext cx="7623001" cy="24103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dirty="0">
                <a:latin typeface="Calibri"/>
                <a:ea typeface="Calibri"/>
                <a:cs typeface="Calibri"/>
              </a:rPr>
              <a:t>human</a:t>
            </a:r>
            <a:r>
              <a:rPr lang="en-US" sz="6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-centered design</a:t>
            </a:r>
            <a:endParaRPr lang="en-US" sz="6000" dirty="0">
              <a:latin typeface="Calibri"/>
              <a:ea typeface="Calibri"/>
              <a:cs typeface="Calibri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F126A98-1F58-DFCB-4D17-754BD0491F7F}"/>
              </a:ext>
            </a:extLst>
          </p:cNvPr>
          <p:cNvSpPr txBox="1">
            <a:spLocks/>
          </p:cNvSpPr>
          <p:nvPr/>
        </p:nvSpPr>
        <p:spPr>
          <a:xfrm>
            <a:off x="2754285" y="4143375"/>
            <a:ext cx="6940604" cy="16557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D0D0D"/>
                </a:solidFill>
                <a:latin typeface="Calibri"/>
                <a:ea typeface="+mn-lt"/>
                <a:cs typeface="+mn-lt"/>
              </a:rPr>
              <a:t>designing solutions that meet the needs, preferences, and behaviors of </a:t>
            </a:r>
            <a:r>
              <a:rPr lang="en-US" sz="2400" dirty="0">
                <a:latin typeface="Calibri"/>
                <a:ea typeface="+mn-lt"/>
                <a:cs typeface="+mn-lt"/>
              </a:rPr>
              <a:t>humans</a:t>
            </a:r>
            <a:endParaRPr lang="en-US" sz="24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04986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CBB392E-F4E6-4105-820D-FE5AC9106810}"/>
              </a:ext>
            </a:extLst>
          </p:cNvPr>
          <p:cNvSpPr txBox="1">
            <a:spLocks/>
          </p:cNvSpPr>
          <p:nvPr/>
        </p:nvSpPr>
        <p:spPr>
          <a:xfrm>
            <a:off x="2776051" y="1354137"/>
            <a:ext cx="6940613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dirty="0">
                <a:solidFill>
                  <a:srgbClr val="3F53D8"/>
                </a:solidFill>
                <a:latin typeface="Calibri"/>
                <a:ea typeface="Calibri"/>
                <a:cs typeface="Calibri"/>
              </a:rPr>
              <a:t>More-than-human</a:t>
            </a:r>
            <a:r>
              <a:rPr lang="en-US" sz="6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-centered design</a:t>
            </a:r>
            <a:endParaRPr lang="en-US" sz="6000">
              <a:latin typeface="Calibri"/>
              <a:ea typeface="Calibri"/>
              <a:cs typeface="Calibri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E26391A-9E11-2180-A5CB-B889F8950D56}"/>
              </a:ext>
            </a:extLst>
          </p:cNvPr>
          <p:cNvSpPr txBox="1">
            <a:spLocks/>
          </p:cNvSpPr>
          <p:nvPr/>
        </p:nvSpPr>
        <p:spPr>
          <a:xfrm>
            <a:off x="2776050" y="3426868"/>
            <a:ext cx="6940604" cy="16557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D0D0D"/>
                </a:solidFill>
                <a:latin typeface="Calibri"/>
                <a:ea typeface="+mn-lt"/>
                <a:cs typeface="+mn-lt"/>
              </a:rPr>
              <a:t>designing solutions that meet the needs, preferences, and behaviors of </a:t>
            </a:r>
            <a:r>
              <a:rPr lang="en-US" sz="2400" dirty="0">
                <a:latin typeface="Calibri"/>
                <a:ea typeface="+mn-lt"/>
                <a:cs typeface="+mn-lt"/>
              </a:rPr>
              <a:t>humans and impacts on</a:t>
            </a:r>
            <a:r>
              <a:rPr lang="en-US" sz="2400" dirty="0">
                <a:solidFill>
                  <a:srgbClr val="3F53D8"/>
                </a:solidFill>
                <a:latin typeface="Calibri"/>
                <a:ea typeface="+mn-lt"/>
                <a:cs typeface="+mn-lt"/>
              </a:rPr>
              <a:t> </a:t>
            </a:r>
            <a:r>
              <a:rPr lang="en-US" sz="2400" b="1" dirty="0">
                <a:solidFill>
                  <a:srgbClr val="3F53D8"/>
                </a:solidFill>
                <a:latin typeface="Calibri"/>
                <a:ea typeface="+mn-lt"/>
                <a:cs typeface="+mn-lt"/>
              </a:rPr>
              <a:t>non-human actors, such as animals, plants, ecosystems</a:t>
            </a:r>
            <a:endParaRPr lang="en-US" sz="2400" b="1">
              <a:solidFill>
                <a:srgbClr val="3F53D8"/>
              </a:solidFill>
              <a:latin typeface="Calibri"/>
              <a:ea typeface="Calibri"/>
              <a:cs typeface="Calibri"/>
            </a:endParaRPr>
          </a:p>
        </p:txBody>
      </p:sp>
      <p:pic>
        <p:nvPicPr>
          <p:cNvPr id="5" name="Bildobjekt 1" descr="En bild som visar Färggrann, konst, siluett&#10;&#10;Automatiskt genererad beskrivning">
            <a:extLst>
              <a:ext uri="{FF2B5EF4-FFF2-40B4-BE49-F238E27FC236}">
                <a16:creationId xmlns:a16="http://schemas.microsoft.com/office/drawing/2014/main" id="{87C6DF44-F5ED-5C1D-604F-3F5DFAF44C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5846" y="123664"/>
            <a:ext cx="1506392" cy="386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6798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07DE6D-58E3-7B83-75DC-7CB837AC094B}"/>
              </a:ext>
            </a:extLst>
          </p:cNvPr>
          <p:cNvSpPr txBox="1">
            <a:spLocks/>
          </p:cNvSpPr>
          <p:nvPr/>
        </p:nvSpPr>
        <p:spPr>
          <a:xfrm>
            <a:off x="1828800" y="4767136"/>
            <a:ext cx="8801100" cy="165576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latin typeface="Calibri"/>
                <a:ea typeface="+mn-lt"/>
                <a:cs typeface="+mn-lt"/>
              </a:rPr>
              <a:t>recognizing the </a:t>
            </a:r>
            <a:r>
              <a:rPr lang="en-US" sz="2400" dirty="0">
                <a:solidFill>
                  <a:srgbClr val="3F53D8"/>
                </a:solidFill>
                <a:latin typeface="Calibri"/>
                <a:ea typeface="+mn-lt"/>
                <a:cs typeface="+mn-lt"/>
              </a:rPr>
              <a:t>interconnectedness of humans with the broader environment</a:t>
            </a:r>
            <a:r>
              <a:rPr lang="en-US" sz="2400" dirty="0">
                <a:latin typeface="Calibri"/>
                <a:ea typeface="+mn-lt"/>
                <a:cs typeface="+mn-lt"/>
              </a:rPr>
              <a:t> and creating solutions that are not only beneficial for humans but also considerate of the well-being and sustainability of other species</a:t>
            </a:r>
            <a:endParaRPr lang="en-US" sz="2400">
              <a:latin typeface="Calibri"/>
              <a:ea typeface="Calibri"/>
              <a:cs typeface="Calibri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99A8CB2-67EC-28C5-BED7-B6D4A121804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8836"/>
          <a:stretch/>
        </p:blipFill>
        <p:spPr>
          <a:xfrm>
            <a:off x="1295401" y="786755"/>
            <a:ext cx="3976688" cy="365855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C8C9ACD-19C5-CBA3-5FA3-95B63381E6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2512"/>
          <a:stretch/>
        </p:blipFill>
        <p:spPr>
          <a:xfrm>
            <a:off x="7167713" y="669557"/>
            <a:ext cx="3976687" cy="3941798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2E9E750-6EE7-D83E-325B-4203E9F18A23}"/>
              </a:ext>
            </a:extLst>
          </p:cNvPr>
          <p:cNvCxnSpPr>
            <a:cxnSpLocks/>
          </p:cNvCxnSpPr>
          <p:nvPr/>
        </p:nvCxnSpPr>
        <p:spPr>
          <a:xfrm>
            <a:off x="5022206" y="2640456"/>
            <a:ext cx="1900237" cy="0"/>
          </a:xfrm>
          <a:prstGeom prst="straightConnector1">
            <a:avLst/>
          </a:prstGeom>
          <a:ln w="57150">
            <a:solidFill>
              <a:srgbClr val="4353D1"/>
            </a:solidFill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Bildobjekt 1" descr="En bild som visar Färggrann, konst, siluett&#10;&#10;Automatiskt genererad beskrivning">
            <a:extLst>
              <a:ext uri="{FF2B5EF4-FFF2-40B4-BE49-F238E27FC236}">
                <a16:creationId xmlns:a16="http://schemas.microsoft.com/office/drawing/2014/main" id="{AC9DD7EF-D265-BBC9-E533-1801A6B67A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75846" y="123664"/>
            <a:ext cx="1506392" cy="386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567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64641E87-C1C8-25BF-B3A6-5DAF53E65C0C}"/>
              </a:ext>
            </a:extLst>
          </p:cNvPr>
          <p:cNvSpPr txBox="1">
            <a:spLocks/>
          </p:cNvSpPr>
          <p:nvPr/>
        </p:nvSpPr>
        <p:spPr>
          <a:xfrm>
            <a:off x="2278184" y="2235199"/>
            <a:ext cx="6940613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9600" dirty="0">
                <a:latin typeface="Calibri"/>
                <a:ea typeface="Calibri"/>
                <a:cs typeface="Calibri"/>
              </a:rPr>
              <a:t>HOW</a:t>
            </a:r>
            <a:r>
              <a:rPr lang="en-US" sz="9600" dirty="0">
                <a:solidFill>
                  <a:srgbClr val="3F53D8"/>
                </a:solidFill>
                <a:latin typeface="Calibri"/>
                <a:ea typeface="Calibri"/>
                <a:cs typeface="Calibri"/>
              </a:rPr>
              <a:t>?</a:t>
            </a:r>
            <a:endParaRPr lang="en-US" sz="8000">
              <a:latin typeface="Calibri"/>
              <a:ea typeface="Calibri"/>
              <a:cs typeface="Calibri"/>
            </a:endParaRPr>
          </a:p>
        </p:txBody>
      </p:sp>
      <p:pic>
        <p:nvPicPr>
          <p:cNvPr id="2" name="Bildobjekt 1" descr="En bild som visar Färggrann, konst, siluett&#10;&#10;Automatiskt genererad beskrivning">
            <a:extLst>
              <a:ext uri="{FF2B5EF4-FFF2-40B4-BE49-F238E27FC236}">
                <a16:creationId xmlns:a16="http://schemas.microsoft.com/office/drawing/2014/main" id="{FF078744-6756-9BBF-9AD7-A78F288524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5846" y="123664"/>
            <a:ext cx="1506392" cy="386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602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07DE6D-58E3-7B83-75DC-7CB837AC094B}"/>
              </a:ext>
            </a:extLst>
          </p:cNvPr>
          <p:cNvSpPr txBox="1">
            <a:spLocks/>
          </p:cNvSpPr>
          <p:nvPr/>
        </p:nvSpPr>
        <p:spPr>
          <a:xfrm>
            <a:off x="2637752" y="1952626"/>
            <a:ext cx="7262072" cy="165576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latin typeface="Calibri"/>
                <a:ea typeface="+mn-lt"/>
                <a:cs typeface="Calibri"/>
              </a:rPr>
              <a:t>While design is generally about </a:t>
            </a:r>
            <a:r>
              <a:rPr lang="en-US" sz="2400" b="1" dirty="0">
                <a:solidFill>
                  <a:srgbClr val="3F53D8"/>
                </a:solidFill>
                <a:latin typeface="Calibri"/>
                <a:ea typeface="+mn-lt"/>
                <a:cs typeface="Calibri"/>
              </a:rPr>
              <a:t>making </a:t>
            </a:r>
            <a:r>
              <a:rPr lang="en-US" sz="2400" dirty="0">
                <a:latin typeface="Calibri"/>
                <a:ea typeface="+mn-lt"/>
                <a:cs typeface="Calibri"/>
              </a:rPr>
              <a:t>and </a:t>
            </a:r>
          </a:p>
          <a:p>
            <a:pPr marL="0" indent="0">
              <a:buNone/>
            </a:pPr>
            <a:r>
              <a:rPr lang="en-US" sz="2400" dirty="0">
                <a:latin typeface="Calibri"/>
                <a:ea typeface="+mn-lt"/>
                <a:cs typeface="Calibri"/>
              </a:rPr>
              <a:t>developing new things, </a:t>
            </a:r>
            <a:r>
              <a:rPr lang="en-US" sz="2400" dirty="0">
                <a:solidFill>
                  <a:srgbClr val="000000"/>
                </a:solidFill>
                <a:latin typeface="Calibri"/>
                <a:ea typeface="+mn-lt"/>
                <a:cs typeface="Calibri"/>
              </a:rPr>
              <a:t>the opposite process of 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3F53D8"/>
                </a:solidFill>
                <a:latin typeface="Calibri"/>
                <a:ea typeface="+mn-lt"/>
                <a:cs typeface="Calibri"/>
              </a:rPr>
              <a:t>unmaking </a:t>
            </a:r>
            <a:r>
              <a:rPr lang="en-US" sz="2400" dirty="0">
                <a:solidFill>
                  <a:srgbClr val="000000"/>
                </a:solidFill>
                <a:latin typeface="Calibri"/>
                <a:ea typeface="+mn-lt"/>
                <a:cs typeface="Calibri"/>
              </a:rPr>
              <a:t>something </a:t>
            </a:r>
            <a:r>
              <a:rPr lang="en-US" sz="2400" dirty="0">
                <a:latin typeface="Calibri"/>
                <a:ea typeface="+mn-lt"/>
                <a:cs typeface="Calibri"/>
              </a:rPr>
              <a:t>that already exists </a:t>
            </a:r>
          </a:p>
          <a:p>
            <a:pPr marL="0" indent="0">
              <a:buNone/>
            </a:pPr>
            <a:r>
              <a:rPr lang="en-US" sz="2400" dirty="0">
                <a:latin typeface="Calibri"/>
                <a:ea typeface="+mn-lt"/>
                <a:cs typeface="Calibri"/>
              </a:rPr>
              <a:t>can enhance a critical reflection on existing </a:t>
            </a:r>
          </a:p>
          <a:p>
            <a:pPr marL="0" indent="0">
              <a:buNone/>
            </a:pPr>
            <a:r>
              <a:rPr lang="en-US" sz="2400" dirty="0">
                <a:latin typeface="Calibri"/>
                <a:ea typeface="+mn-lt"/>
                <a:cs typeface="Calibri"/>
              </a:rPr>
              <a:t>things to reveal and consider crucial design </a:t>
            </a:r>
          </a:p>
          <a:p>
            <a:pPr marL="0" indent="0">
              <a:buNone/>
            </a:pPr>
            <a:r>
              <a:rPr lang="en-US" sz="2400" dirty="0">
                <a:latin typeface="Calibri"/>
                <a:ea typeface="+mn-lt"/>
                <a:cs typeface="Calibri"/>
              </a:rPr>
              <a:t>challenges with socio-ecological</a:t>
            </a:r>
          </a:p>
          <a:p>
            <a:pPr marL="0" indent="0">
              <a:buNone/>
            </a:pPr>
            <a:r>
              <a:rPr lang="en-US" sz="2400" dirty="0">
                <a:latin typeface="Calibri"/>
                <a:ea typeface="+mn-lt"/>
                <a:cs typeface="Calibri"/>
              </a:rPr>
              <a:t>consequences.</a:t>
            </a:r>
            <a:endParaRPr lang="en-US" sz="2400">
              <a:latin typeface="Calibri"/>
              <a:ea typeface="Calibri"/>
              <a:cs typeface="Calibri"/>
            </a:endParaRPr>
          </a:p>
        </p:txBody>
      </p:sp>
      <p:pic>
        <p:nvPicPr>
          <p:cNvPr id="2" name="Bildobjekt 1" descr="En bild som visar Färggrann, konst, siluett&#10;&#10;Automatiskt genererad beskrivning">
            <a:extLst>
              <a:ext uri="{FF2B5EF4-FFF2-40B4-BE49-F238E27FC236}">
                <a16:creationId xmlns:a16="http://schemas.microsoft.com/office/drawing/2014/main" id="{C18DB1EB-7AC5-C600-90BB-FD14597B13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5846" y="123664"/>
            <a:ext cx="1506392" cy="386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075359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957828b-1830-42c5-a4eb-4d442edbbb52" xsi:nil="true"/>
    <lcf76f155ced4ddcb4097134ff3c332f xmlns="20db1d7e-016f-4183-8f2d-c936cae0deb6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F13A438EEDB8945B82220F2155C6630" ma:contentTypeVersion="15" ma:contentTypeDescription="Opret et nyt dokument." ma:contentTypeScope="" ma:versionID="3adc257fdfa51378e37f9dc49d3dafeb">
  <xsd:schema xmlns:xsd="http://www.w3.org/2001/XMLSchema" xmlns:xs="http://www.w3.org/2001/XMLSchema" xmlns:p="http://schemas.microsoft.com/office/2006/metadata/properties" xmlns:ns2="20db1d7e-016f-4183-8f2d-c936cae0deb6" xmlns:ns3="4957828b-1830-42c5-a4eb-4d442edbbb52" targetNamespace="http://schemas.microsoft.com/office/2006/metadata/properties" ma:root="true" ma:fieldsID="503c7aa3f5152ebd512396ca6f21824e" ns2:_="" ns3:_="">
    <xsd:import namespace="20db1d7e-016f-4183-8f2d-c936cae0deb6"/>
    <xsd:import namespace="4957828b-1830-42c5-a4eb-4d442edbbb5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db1d7e-016f-4183-8f2d-c936cae0de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illedmærker" ma:readOnly="false" ma:fieldId="{5cf76f15-5ced-4ddc-b409-7134ff3c332f}" ma:taxonomyMulti="true" ma:sspId="5cd08861-88c0-49b2-8510-903f698cfa7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57828b-1830-42c5-a4eb-4d442edbbb52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4d4c56d4-e1e0-4245-a429-f613676a2a34}" ma:internalName="TaxCatchAll" ma:showField="CatchAllData" ma:web="4957828b-1830-42c5-a4eb-4d442edbbb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4C306E-81B2-4547-BC99-636C74DF0F9D}">
  <ds:schemaRefs>
    <ds:schemaRef ds:uri="20db1d7e-016f-4183-8f2d-c936cae0deb6"/>
    <ds:schemaRef ds:uri="4957828b-1830-42c5-a4eb-4d442edbbb52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19FAF89-8C28-4A93-A6C4-CE45B25B3D7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45AD2AD-EDF7-4B9D-A76E-7200F2B1AF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0db1d7e-016f-4183-8f2d-c936cae0deb6"/>
    <ds:schemaRef ds:uri="4957828b-1830-42c5-a4eb-4d442edbbb5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Words>395</Words>
  <Application>Microsoft Office PowerPoint</Application>
  <PresentationFormat>Widescreen</PresentationFormat>
  <Paragraphs>36</Paragraphs>
  <Slides>16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Simple Light</vt:lpstr>
      <vt:lpstr>PowerPoint Presentation</vt:lpstr>
      <vt:lpstr>Summary and Learning outcomes</vt:lpstr>
      <vt:lpstr>Outline/Content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Unmaking</vt:lpstr>
      <vt:lpstr>PowerPoint Presentation</vt:lpstr>
      <vt:lpstr>Unmake</vt:lpstr>
      <vt:lpstr>PowerPoint Presentation</vt:lpstr>
      <vt:lpstr>Make</vt:lpstr>
      <vt:lpstr>Reflecting discussion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cp:lastModifiedBy>Yoo, Daisy</cp:lastModifiedBy>
  <cp:revision>132</cp:revision>
  <dcterms:modified xsi:type="dcterms:W3CDTF">2025-05-13T13:42:17Z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0x010100FF13A438EEDB8945B82220F2155C6630</vt:lpwstr>
  </property>
  <property fmtid="{D5CDD505-2E9C-101B-9397-08002B2CF9AE}" pid="3" name="MediaServiceImageTags">
    <vt:lpwstr/>
  </property>
</Properties>
</file>