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2C9A9-CC01-D7D4-9AB7-6528C20863FF}" v="28" dt="2025-03-06T12:09:08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8"/>
  </p:normalViewPr>
  <p:slideViewPr>
    <p:cSldViewPr snapToGrid="0">
      <p:cViewPr varScale="1">
        <p:scale>
          <a:sx n="93" d="100"/>
          <a:sy n="93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 M. Nilsson" userId="S::elisabet.nilsson_mau.se#ext#@aarhusuniversitet.onmicrosoft.com::595ef072-bd51-4511-937f-ed0b1e939d37" providerId="AD" clId="Web-{CD12C9A9-CC01-D7D4-9AB7-6528C20863FF}"/>
    <pc:docChg chg="modSld">
      <pc:chgData name="Elisabet M. Nilsson" userId="S::elisabet.nilsson_mau.se#ext#@aarhusuniversitet.onmicrosoft.com::595ef072-bd51-4511-937f-ed0b1e939d37" providerId="AD" clId="Web-{CD12C9A9-CC01-D7D4-9AB7-6528C20863FF}" dt="2025-03-06T12:09:08.301" v="30" actId="20577"/>
      <pc:docMkLst>
        <pc:docMk/>
      </pc:docMkLst>
      <pc:sldChg chg="addSp delSp modSp">
        <pc:chgData name="Elisabet M. Nilsson" userId="S::elisabet.nilsson_mau.se#ext#@aarhusuniversitet.onmicrosoft.com::595ef072-bd51-4511-937f-ed0b1e939d37" providerId="AD" clId="Web-{CD12C9A9-CC01-D7D4-9AB7-6528C20863FF}" dt="2025-03-06T12:08:45.066" v="28" actId="1076"/>
        <pc:sldMkLst>
          <pc:docMk/>
          <pc:sldMk cId="2681902740" sldId="282"/>
        </pc:sldMkLst>
        <pc:spChg chg="del mod">
          <ac:chgData name="Elisabet M. Nilsson" userId="S::elisabet.nilsson_mau.se#ext#@aarhusuniversitet.onmicrosoft.com::595ef072-bd51-4511-937f-ed0b1e939d37" providerId="AD" clId="Web-{CD12C9A9-CC01-D7D4-9AB7-6528C20863FF}" dt="2025-03-06T12:07:27.141" v="5"/>
          <ac:spMkLst>
            <pc:docMk/>
            <pc:sldMk cId="2681902740" sldId="282"/>
            <ac:spMk id="3" creationId="{388E1801-A12B-F73F-D976-C4E93DD6D62E}"/>
          </ac:spMkLst>
        </pc:spChg>
        <pc:spChg chg="mod">
          <ac:chgData name="Elisabet M. Nilsson" userId="S::elisabet.nilsson_mau.se#ext#@aarhusuniversitet.onmicrosoft.com::595ef072-bd51-4511-937f-ed0b1e939d37" providerId="AD" clId="Web-{CD12C9A9-CC01-D7D4-9AB7-6528C20863FF}" dt="2025-03-06T12:08:45.034" v="27" actId="1076"/>
          <ac:spMkLst>
            <pc:docMk/>
            <pc:sldMk cId="2681902740" sldId="282"/>
            <ac:spMk id="4" creationId="{817A063A-3E7E-9432-A89D-B589222544A7}"/>
          </ac:spMkLst>
        </pc:spChg>
        <pc:spChg chg="mod">
          <ac:chgData name="Elisabet M. Nilsson" userId="S::elisabet.nilsson_mau.se#ext#@aarhusuniversitet.onmicrosoft.com::595ef072-bd51-4511-937f-ed0b1e939d37" providerId="AD" clId="Web-{CD12C9A9-CC01-D7D4-9AB7-6528C20863FF}" dt="2025-03-06T12:08:45.066" v="28" actId="1076"/>
          <ac:spMkLst>
            <pc:docMk/>
            <pc:sldMk cId="2681902740" sldId="282"/>
            <ac:spMk id="5" creationId="{B14FBD4D-5FC5-FB86-F1F1-4DA525B09397}"/>
          </ac:spMkLst>
        </pc:spChg>
        <pc:spChg chg="add del mod">
          <ac:chgData name="Elisabet M. Nilsson" userId="S::elisabet.nilsson_mau.se#ext#@aarhusuniversitet.onmicrosoft.com::595ef072-bd51-4511-937f-ed0b1e939d37" providerId="AD" clId="Web-{CD12C9A9-CC01-D7D4-9AB7-6528C20863FF}" dt="2025-03-06T12:08:41.097" v="26"/>
          <ac:spMkLst>
            <pc:docMk/>
            <pc:sldMk cId="2681902740" sldId="282"/>
            <ac:spMk id="6" creationId="{06EAD93C-3F99-3823-EB94-6EA022404D0F}"/>
          </ac:spMkLst>
        </pc:spChg>
      </pc:sldChg>
      <pc:sldChg chg="modSp">
        <pc:chgData name="Elisabet M. Nilsson" userId="S::elisabet.nilsson_mau.se#ext#@aarhusuniversitet.onmicrosoft.com::595ef072-bd51-4511-937f-ed0b1e939d37" providerId="AD" clId="Web-{CD12C9A9-CC01-D7D4-9AB7-6528C20863FF}" dt="2025-03-06T12:09:08.301" v="30" actId="20577"/>
        <pc:sldMkLst>
          <pc:docMk/>
          <pc:sldMk cId="2559094129" sldId="284"/>
        </pc:sldMkLst>
        <pc:spChg chg="mod">
          <ac:chgData name="Elisabet M. Nilsson" userId="S::elisabet.nilsson_mau.se#ext#@aarhusuniversitet.onmicrosoft.com::595ef072-bd51-4511-937f-ed0b1e939d37" providerId="AD" clId="Web-{CD12C9A9-CC01-D7D4-9AB7-6528C20863FF}" dt="2025-03-06T12:09:08.301" v="30" actId="20577"/>
          <ac:spMkLst>
            <pc:docMk/>
            <pc:sldMk cId="2559094129" sldId="284"/>
            <ac:spMk id="3" creationId="{6E0C358F-F65F-E242-ACE6-4D3E98081FA0}"/>
          </ac:spMkLst>
        </pc:spChg>
      </pc:sldChg>
    </pc:docChg>
  </pc:docChgLst>
</pc:chgInfo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7828b-1830-42c5-a4eb-4d442edbbb52" xsi:nil="true"/>
    <lcf76f155ced4ddcb4097134ff3c332f xmlns="20db1d7e-016f-4183-8f2d-c936cae0deb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13A438EEDB8945B82220F2155C6630" ma:contentTypeVersion="15" ma:contentTypeDescription="Opret et nyt dokument." ma:contentTypeScope="" ma:versionID="3adc257fdfa51378e37f9dc49d3dafeb">
  <xsd:schema xmlns:xsd="http://www.w3.org/2001/XMLSchema" xmlns:xs="http://www.w3.org/2001/XMLSchema" xmlns:p="http://schemas.microsoft.com/office/2006/metadata/properties" xmlns:ns2="20db1d7e-016f-4183-8f2d-c936cae0deb6" xmlns:ns3="4957828b-1830-42c5-a4eb-4d442edbbb52" targetNamespace="http://schemas.microsoft.com/office/2006/metadata/properties" ma:root="true" ma:fieldsID="503c7aa3f5152ebd512396ca6f21824e" ns2:_="" ns3:_="">
    <xsd:import namespace="20db1d7e-016f-4183-8f2d-c936cae0deb6"/>
    <xsd:import namespace="4957828b-1830-42c5-a4eb-4d442edbbb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b1d7e-016f-4183-8f2d-c936cae0d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cd08861-88c0-49b2-8510-903f698c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7828b-1830-42c5-a4eb-4d442edbbb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d4c56d4-e1e0-4245-a429-f613676a2a34}" ma:internalName="TaxCatchAll" ma:showField="CatchAllData" ma:web="4957828b-1830-42c5-a4eb-4d442edbb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FAF89-8C28-4A93-A6C4-CE45B25B3D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4C306E-81B2-4547-BC99-636C74DF0F9D}">
  <ds:schemaRefs>
    <ds:schemaRef ds:uri="20db1d7e-016f-4183-8f2d-c936cae0deb6"/>
    <ds:schemaRef ds:uri="4957828b-1830-42c5-a4eb-4d442edbbb5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EB322F5-699E-4ED4-918A-409BE3A6EC3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2490</Words>
  <Application>Microsoft Office PowerPoint</Application>
  <PresentationFormat>Widescreen</PresentationFormat>
  <Paragraphs>189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Simple Light</vt:lpstr>
      <vt:lpstr>PowerPoint Presentation</vt:lpstr>
      <vt:lpstr>PowerPoint Presentation</vt:lpstr>
      <vt:lpstr>Outline/Content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Anne-Marie Hansen</cp:lastModifiedBy>
  <cp:revision>54</cp:revision>
  <dcterms:modified xsi:type="dcterms:W3CDTF">2025-03-06T12:09:11Z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0x010100FF13A438EEDB8945B82220F2155C6630</vt:lpwstr>
  </property>
  <property fmtid="{D5CDD505-2E9C-101B-9397-08002B2CF9AE}" pid="3" name="MediaServiceImageTags">
    <vt:lpwstr/>
  </property>
</Properties>
</file>